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86" r:id="rId3"/>
    <p:sldMasterId id="2147483698" r:id="rId4"/>
  </p:sldMasterIdLst>
  <p:notesMasterIdLst>
    <p:notesMasterId r:id="rId29"/>
  </p:notesMasterIdLst>
  <p:sldIdLst>
    <p:sldId id="294" r:id="rId5"/>
    <p:sldId id="290" r:id="rId6"/>
    <p:sldId id="263" r:id="rId7"/>
    <p:sldId id="264" r:id="rId8"/>
    <p:sldId id="266" r:id="rId9"/>
    <p:sldId id="291" r:id="rId10"/>
    <p:sldId id="267" r:id="rId11"/>
    <p:sldId id="325" r:id="rId12"/>
    <p:sldId id="326" r:id="rId13"/>
    <p:sldId id="327" r:id="rId14"/>
    <p:sldId id="318" r:id="rId15"/>
    <p:sldId id="319" r:id="rId16"/>
    <p:sldId id="328" r:id="rId17"/>
    <p:sldId id="329" r:id="rId18"/>
    <p:sldId id="330" r:id="rId19"/>
    <p:sldId id="331" r:id="rId20"/>
    <p:sldId id="323" r:id="rId21"/>
    <p:sldId id="324" r:id="rId22"/>
    <p:sldId id="296" r:id="rId23"/>
    <p:sldId id="297" r:id="rId24"/>
    <p:sldId id="310" r:id="rId25"/>
    <p:sldId id="298" r:id="rId26"/>
    <p:sldId id="299" r:id="rId27"/>
    <p:sldId id="261" r:id="rId28"/>
  </p:sldIdLst>
  <p:sldSz cx="9144000" cy="6858000" type="screen4x3"/>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0C92"/>
    <a:srgbClr val="1909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4" autoAdjust="0"/>
    <p:restoredTop sz="91388" autoAdjust="0"/>
  </p:normalViewPr>
  <p:slideViewPr>
    <p:cSldViewPr>
      <p:cViewPr varScale="1">
        <p:scale>
          <a:sx n="63" d="100"/>
          <a:sy n="63" d="100"/>
        </p:scale>
        <p:origin x="1368" y="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2581A-965C-41F1-9E25-8C04C03FCEDD}" type="datetimeFigureOut">
              <a:rPr lang="en-US" smtClean="0"/>
              <a:pPr/>
              <a:t>4/8/2019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CA1C78-9288-4D5E-B0F3-1C9D62A6D98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bwMode="auto">
          <a:xfrm>
            <a:off x="1152525" y="695325"/>
            <a:ext cx="4554538" cy="3414713"/>
          </a:xfrm>
          <a:noFill/>
          <a:ln>
            <a:solidFill>
              <a:srgbClr val="000000"/>
            </a:solidFill>
            <a:miter lim="800000"/>
            <a:headEnd/>
            <a:tailEnd/>
          </a:ln>
        </p:spPr>
      </p:sp>
      <p:sp>
        <p:nvSpPr>
          <p:cNvPr id="82947" name="Rectangle 3"/>
          <p:cNvSpPr>
            <a:spLocks noGrp="1" noChangeArrowheads="1"/>
          </p:cNvSpPr>
          <p:nvPr>
            <p:ph type="body" idx="1"/>
          </p:nvPr>
        </p:nvSpPr>
        <p:spPr bwMode="auto">
          <a:xfrm>
            <a:off x="912813" y="4343400"/>
            <a:ext cx="5030787" cy="4114800"/>
          </a:xfrm>
          <a:noFill/>
        </p:spPr>
        <p:txBody>
          <a:bodyPr wrap="square" numCol="1" anchor="t" anchorCtr="0" compatLnSpc="1">
            <a:prstTxWarp prst="textNoShape">
              <a:avLst/>
            </a:prstTxWarp>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10</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739547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11</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3418067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12</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2910376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13</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2127953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14</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30482726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15</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1884240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16</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617606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17</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25275593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18</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extLst>
      <p:ext uri="{BB962C8B-B14F-4D97-AF65-F5344CB8AC3E}">
        <p14:creationId xmlns:p14="http://schemas.microsoft.com/office/powerpoint/2010/main" val="1538419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19</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bwMode="auto">
          <a:xfrm>
            <a:off x="1152525" y="695325"/>
            <a:ext cx="4554538" cy="3414713"/>
          </a:xfrm>
          <a:noFill/>
          <a:ln>
            <a:solidFill>
              <a:srgbClr val="000000"/>
            </a:solidFill>
            <a:miter lim="800000"/>
            <a:headEnd/>
            <a:tailEnd/>
          </a:ln>
        </p:spPr>
      </p:sp>
      <p:sp>
        <p:nvSpPr>
          <p:cNvPr id="98307" name="Rectangle 3"/>
          <p:cNvSpPr>
            <a:spLocks noGrp="1" noChangeArrowheads="1"/>
          </p:cNvSpPr>
          <p:nvPr>
            <p:ph type="body" idx="1"/>
          </p:nvPr>
        </p:nvSpPr>
        <p:spPr bwMode="auto">
          <a:xfrm>
            <a:off x="912813" y="4343400"/>
            <a:ext cx="5030787" cy="4114800"/>
          </a:xfrm>
          <a:noFill/>
        </p:spPr>
        <p:txBody>
          <a:bodyPr wrap="square" numCol="1" anchor="t" anchorCtr="0" compatLnSpc="1">
            <a:prstTxWarp prst="textNoShape">
              <a:avLst/>
            </a:prstTxWarp>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20</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21</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22</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23</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7C51986-E096-4D2D-8AE9-93BDCB75FCA4}" type="slidenum">
              <a:rPr lang="en-US">
                <a:solidFill>
                  <a:srgbClr val="000000"/>
                </a:solidFill>
              </a:rPr>
              <a:pPr/>
              <a:t>24</a:t>
            </a:fld>
            <a:endParaRPr lang="en-US">
              <a:solidFill>
                <a:srgbClr val="000000"/>
              </a:solidFill>
            </a:endParaRPr>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0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3</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4</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5</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6</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7</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8</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1557345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ADCC8B4E-A39B-4196-A517-299BF8B1AEED}" type="slidenum">
              <a:rPr lang="zh-CN" altLang="en-US" smtClean="0"/>
              <a:pPr>
                <a:defRPr/>
              </a:pPr>
              <a:t>9</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buFont typeface="Wingdings" pitchFamily="2" charset="2"/>
              <a:buNone/>
            </a:pPr>
            <a:endParaRPr lang="zh-CN" altLang="en-US"/>
          </a:p>
        </p:txBody>
      </p:sp>
    </p:spTree>
    <p:extLst>
      <p:ext uri="{BB962C8B-B14F-4D97-AF65-F5344CB8AC3E}">
        <p14:creationId xmlns:p14="http://schemas.microsoft.com/office/powerpoint/2010/main" val="1928491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r>
              <a:rPr lang="en-US"/>
              <a:t>23/05/2014</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23/05/2014</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23/05/2014</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8825508-47F2-4AB0-8024-C08596298CF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DC8184C-B07B-4F1F-97ED-7D7F222D4073}"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85E739-FAC8-4AEC-A79D-47F7C7992528}"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F99664-AC4D-4A03-B9B7-4FB1E1CBCBF8}"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96D5DDF-24E0-4EBC-BD5F-22A4C4A2A6EF}"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91DBF60-6C6F-4213-93BC-2F5A3971556D}"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91C246C-1604-4C35-A2B6-BE266E92F6C7}"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195D090-7222-4C26-8609-88CE3BD72CC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23/05/2014</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E2615BC-B768-4027-8BD9-B7F906FEA319}"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A1C9E2E-78D2-4819-B9B1-9CE6E927651B}"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DC3F9A4-5DF9-41D8-9F57-1B99A6590E53}"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D34C26B-1349-41C4-BC22-15A950583305}"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r>
              <a:rPr lang="en-US"/>
              <a:t>23/05/2014</a:t>
            </a:r>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2187018-D0AB-4C76-A8F9-A1E24012CE84}"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A0FC4DB0-1B01-4A52-A69A-B4D15C865941}"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87241DCC-2715-439B-8A82-8C19A3AF9343}"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EC495847-5D92-45E7-9D1A-49E65DD6836F}"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E10F7628-9B5F-493E-BEBC-E01055E7C4A4}"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8B09CE5D-0D80-42A4-A756-618099F9EB9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23/05/2014</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70FAB53B-5DBE-4D6C-89DD-F13D5F8185BE}"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7D6599BB-3825-4B93-9B94-E694BDC7FAF7}"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7AF9E847-0979-4262-BD9D-E06AB3A1BDA4}"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ECAF68F4-2D87-4F7F-A7E6-7EC0B4603185}"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43CBFFAB-BCED-4A9C-A84B-B8E761544719}"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04F9FB17-0B9D-42A8-90A8-3C689217CAA6}"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F2ED1719-7543-444E-980E-6903B23FB005}"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8F65E07D-0E88-4A50-B50E-EE02575B5F53}"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40D3A640-A8B4-49D0-B0E7-BD58D2286225}"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10484357-5CD4-4A5A-98F4-369E2A85781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t>23/05/2014</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8425C9A7-AEAC-4BE5-91D0-A1206281423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B61EF641-368F-457E-82A8-03F180927ADF}"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25DE285A-ED90-495E-A08D-902C992DD635}"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CBB0A60B-98A9-4EC9-A998-607965A10BAB}"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02FF4BDD-0959-4AD3-8C45-C8232C37B778}"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A5A9F87A-D60C-4F6C-B15F-229395378BC1}"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pitchFamily="34" charset="0"/>
              </a:defRPr>
            </a:lvl1pPr>
          </a:lstStyle>
          <a:p>
            <a:pPr>
              <a:defRPr/>
            </a:pPr>
            <a:r>
              <a:rPr lang="en-US"/>
              <a:t>23/05/2014</a:t>
            </a:r>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latin typeface="Arial" pitchFamily="34" charset="0"/>
              </a:defRPr>
            </a:lvl1pPr>
          </a:lstStyle>
          <a:p>
            <a:pPr>
              <a:defRPr/>
            </a:pPr>
            <a:fld id="{C5AB35CE-3C1C-452A-9020-AE2347DECF0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t>23/05/2014</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a:t>23/05/2014</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23/05/2014</a:t>
            </a:r>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23/05/2014</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23/05/2014</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F49994-E2F1-49D2-9560-9452244A1B9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23/05/2014</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F49994-E2F1-49D2-9560-9452244A1B9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solidFill>
                  <a:srgbClr val="000000"/>
                </a:solidFill>
              </a:defRPr>
            </a:lvl1pPr>
          </a:lstStyle>
          <a:p>
            <a:pPr fontAlgn="base">
              <a:spcBef>
                <a:spcPct val="0"/>
              </a:spcBef>
              <a:spcAft>
                <a:spcPct val="0"/>
              </a:spcAft>
              <a:defRPr/>
            </a:pPr>
            <a:r>
              <a:rPr lang="en-US"/>
              <a:t>23/05/2014</a:t>
            </a: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solidFill>
                  <a:srgbClr val="000000"/>
                </a:solidFill>
              </a:defRPr>
            </a:lvl1pPr>
          </a:lstStyle>
          <a:p>
            <a:pPr fontAlgn="base">
              <a:spcBef>
                <a:spcPct val="0"/>
              </a:spcBef>
              <a:spcAft>
                <a:spcPct val="0"/>
              </a:spcAft>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solidFill>
                  <a:srgbClr val="000000"/>
                </a:solidFill>
              </a:defRPr>
            </a:lvl1pPr>
          </a:lstStyle>
          <a:p>
            <a:pPr fontAlgn="base">
              <a:spcBef>
                <a:spcPct val="0"/>
              </a:spcBef>
              <a:spcAft>
                <a:spcPct val="0"/>
              </a:spcAft>
              <a:defRPr/>
            </a:pPr>
            <a:fld id="{63A8C53A-3414-490D-A37E-98D17D0221EF}" type="slidenum">
              <a:rPr lang="en-US"/>
              <a:pPr fontAlgn="base">
                <a:spcBef>
                  <a:spcPct val="0"/>
                </a:spcBef>
                <a:spcAft>
                  <a:spcPct val="0"/>
                </a:spcAft>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r>
              <a:rPr lang="en-US"/>
              <a:t>23/05/2014</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a:defRPr/>
            </a:pPr>
            <a:fld id="{1FF7CA09-8ECA-42AB-90EF-77C3B708C69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r>
              <a:rPr lang="en-US"/>
              <a:t>23/05/2014</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defRPr>
            </a:lvl1pPr>
          </a:lstStyle>
          <a:p>
            <a:pPr>
              <a:defRPr/>
            </a:pPr>
            <a:fld id="{8CAF99D5-5A35-4A73-8D8A-A3AEA8B33DD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2.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3.emf"/><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4.wmf"/><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1.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3.jpeg"/><Relationship Id="rId4" Type="http://schemas.openxmlformats.org/officeDocument/2006/relationships/image" Target="../media/image4.jpe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jpeg"/><Relationship Id="rId5" Type="http://schemas.openxmlformats.org/officeDocument/2006/relationships/image" Target="../media/image17.jpe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fontAlgn="base">
              <a:spcBef>
                <a:spcPct val="0"/>
              </a:spcBef>
              <a:spcAft>
                <a:spcPct val="0"/>
              </a:spcAft>
            </a:pPr>
            <a:r>
              <a:rPr lang="vi-VN" sz="3000" b="1">
                <a:solidFill>
                  <a:srgbClr val="FFFFFF"/>
                </a:solidFill>
                <a:latin typeface="Times New Roman" pitchFamily="18" charset="0"/>
                <a:cs typeface="Times New Roman" pitchFamily="18" charset="0"/>
              </a:rPr>
              <a:t>CHƯƠNG TRÌNH KHỞI ĐỘNG</a:t>
            </a:r>
            <a:endParaRPr lang="en-US" sz="3000" b="1">
              <a:solidFill>
                <a:srgbClr val="FFFFFF"/>
              </a:solidFill>
              <a:latin typeface="Times New Roman" pitchFamily="18" charset="0"/>
              <a:cs typeface="Times New Roman" pitchFamily="18" charset="0"/>
            </a:endParaRPr>
          </a:p>
        </p:txBody>
      </p:sp>
      <p:grpSp>
        <p:nvGrpSpPr>
          <p:cNvPr id="2" name="Group 19"/>
          <p:cNvGrpSpPr>
            <a:grpSpLocks/>
          </p:cNvGrpSpPr>
          <p:nvPr/>
        </p:nvGrpSpPr>
        <p:grpSpPr bwMode="auto">
          <a:xfrm>
            <a:off x="0" y="0"/>
            <a:ext cx="9144000" cy="1197352"/>
            <a:chOff x="0" y="0"/>
            <a:chExt cx="9144000" cy="1197352"/>
          </a:xfrm>
        </p:grpSpPr>
        <p:pic>
          <p:nvPicPr>
            <p:cNvPr id="36876" name="Picture 12" descr="top bar swoosh revised"/>
            <p:cNvPicPr>
              <a:picLocks noChangeAspect="1" noChangeArrowheads="1"/>
            </p:cNvPicPr>
            <p:nvPr/>
          </p:nvPicPr>
          <p:blipFill>
            <a:blip r:embed="rId3" cstate="print"/>
            <a:srcRect l="8847" t="16000"/>
            <a:stretch>
              <a:fillRect/>
            </a:stretch>
          </p:blipFill>
          <p:spPr bwMode="auto">
            <a:xfrm>
              <a:off x="533400" y="0"/>
              <a:ext cx="6357418" cy="400050"/>
            </a:xfrm>
            <a:prstGeom prst="rect">
              <a:avLst/>
            </a:prstGeom>
            <a:noFill/>
            <a:ln w="9525">
              <a:noFill/>
              <a:miter lim="800000"/>
              <a:headEnd/>
              <a:tailEnd/>
            </a:ln>
          </p:spPr>
        </p:pic>
        <p:pic>
          <p:nvPicPr>
            <p:cNvPr id="3687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433618" cy="400050"/>
            </a:xfrm>
            <a:prstGeom prst="rect">
              <a:avLst/>
            </a:prstGeom>
            <a:noFill/>
            <a:ln w="9525">
              <a:noFill/>
              <a:miter lim="800000"/>
              <a:headEnd/>
              <a:tailEnd/>
            </a:ln>
          </p:spPr>
        </p:pic>
        <p:sp>
          <p:nvSpPr>
            <p:cNvPr id="36878" name="TextBox 1"/>
            <p:cNvSpPr txBox="1">
              <a:spLocks noChangeArrowheads="1"/>
            </p:cNvSpPr>
            <p:nvPr/>
          </p:nvSpPr>
          <p:spPr bwMode="auto">
            <a:xfrm>
              <a:off x="611762" y="304800"/>
              <a:ext cx="7891816" cy="892552"/>
            </a:xfrm>
            <a:prstGeom prst="rect">
              <a:avLst/>
            </a:prstGeom>
            <a:solidFill>
              <a:srgbClr val="002060"/>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fontAlgn="base">
                <a:spcBef>
                  <a:spcPct val="0"/>
                </a:spcBef>
                <a:spcAft>
                  <a:spcPct val="0"/>
                </a:spcAft>
              </a:pPr>
              <a:r>
                <a:rPr lang="vi-VN" sz="2400" b="1" dirty="0">
                  <a:solidFill>
                    <a:srgbClr val="FFFFFF"/>
                  </a:solidFill>
                  <a:latin typeface="Times New Roman" pitchFamily="18" charset="0"/>
                  <a:cs typeface="Times New Roman" pitchFamily="18" charset="0"/>
                </a:rPr>
                <a:t>TRƯỜNG CAO ĐẲNG</a:t>
              </a:r>
              <a:r>
                <a:rPr lang="en-US" sz="2400" b="1" dirty="0">
                  <a:solidFill>
                    <a:srgbClr val="FFFFFF"/>
                  </a:solidFill>
                  <a:latin typeface="Times New Roman" pitchFamily="18" charset="0"/>
                  <a:cs typeface="Times New Roman" pitchFamily="18" charset="0"/>
                </a:rPr>
                <a:t> </a:t>
              </a:r>
              <a:r>
                <a:rPr lang="vi-VN" sz="2400" b="1" dirty="0">
                  <a:solidFill>
                    <a:srgbClr val="FFFFFF"/>
                  </a:solidFill>
                  <a:latin typeface="Times New Roman" pitchFamily="18" charset="0"/>
                  <a:cs typeface="Times New Roman" pitchFamily="18" charset="0"/>
                </a:rPr>
                <a:t>LÝ TỰ TRỌNG TP.HCM</a:t>
              </a:r>
              <a:endParaRPr lang="en-US" sz="2400" b="1" dirty="0">
                <a:solidFill>
                  <a:srgbClr val="FFFFFF"/>
                </a:solidFill>
                <a:latin typeface="Times New Roman" pitchFamily="18" charset="0"/>
                <a:cs typeface="Times New Roman" pitchFamily="18" charset="0"/>
              </a:endParaRPr>
            </a:p>
            <a:p>
              <a:pPr algn="ctr" fontAlgn="base">
                <a:spcBef>
                  <a:spcPct val="0"/>
                </a:spcBef>
                <a:spcAft>
                  <a:spcPct val="0"/>
                </a:spcAft>
              </a:pPr>
              <a:r>
                <a:rPr lang="en-US" sz="2600" b="1" dirty="0">
                  <a:solidFill>
                    <a:srgbClr val="FFFFFF"/>
                  </a:solidFill>
                  <a:latin typeface="Times New Roman" pitchFamily="18" charset="0"/>
                  <a:cs typeface="Times New Roman" pitchFamily="18" charset="0"/>
                </a:rPr>
                <a:t>KHOA </a:t>
              </a:r>
              <a:r>
                <a:rPr lang="en-US" sz="2600" b="1" dirty="0" err="1">
                  <a:solidFill>
                    <a:srgbClr val="FFFFFF"/>
                  </a:solidFill>
                  <a:latin typeface="Times New Roman" pitchFamily="18" charset="0"/>
                  <a:cs typeface="Times New Roman" pitchFamily="18" charset="0"/>
                </a:rPr>
                <a:t>KHOA</a:t>
              </a:r>
              <a:r>
                <a:rPr lang="en-US" sz="2600" b="1" dirty="0">
                  <a:solidFill>
                    <a:srgbClr val="FFFFFF"/>
                  </a:solidFill>
                  <a:latin typeface="Times New Roman" pitchFamily="18" charset="0"/>
                  <a:cs typeface="Times New Roman" pitchFamily="18" charset="0"/>
                </a:rPr>
                <a:t> HỌC CƠ BẢN</a:t>
              </a:r>
              <a:r>
                <a:rPr lang="en-US" sz="2800" b="1" dirty="0">
                  <a:solidFill>
                    <a:srgbClr val="FFFFFF"/>
                  </a:solidFill>
                  <a:latin typeface="Times New Roman" pitchFamily="18" charset="0"/>
                  <a:cs typeface="Times New Roman" pitchFamily="18" charset="0"/>
                </a:rPr>
                <a:t> </a:t>
              </a:r>
            </a:p>
          </p:txBody>
        </p:sp>
        <p:sp>
          <p:nvSpPr>
            <p:cNvPr id="15" name="Rounded Rectangle 14"/>
            <p:cNvSpPr/>
            <p:nvPr/>
          </p:nvSpPr>
          <p:spPr bwMode="auto">
            <a:xfrm>
              <a:off x="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en-US" kern="0">
                <a:solidFill>
                  <a:sysClr val="windowText" lastClr="000000"/>
                </a:solidFill>
                <a:latin typeface="Perpetua"/>
              </a:endParaRPr>
            </a:p>
          </p:txBody>
        </p:sp>
        <p:sp>
          <p:nvSpPr>
            <p:cNvPr id="17" name="Rounded Rectangle 16"/>
            <p:cNvSpPr/>
            <p:nvPr/>
          </p:nvSpPr>
          <p:spPr bwMode="auto">
            <a:xfrm>
              <a:off x="853440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en-US" kern="0">
                <a:solidFill>
                  <a:sysClr val="windowText" lastClr="000000"/>
                </a:solidFill>
                <a:latin typeface="Perpetua"/>
              </a:endParaRPr>
            </a:p>
          </p:txBody>
        </p:sp>
      </p:grpSp>
      <p:pic>
        <p:nvPicPr>
          <p:cNvPr id="5" name="Picture 4">
            <a:extLst>
              <a:ext uri="{FF2B5EF4-FFF2-40B4-BE49-F238E27FC236}">
                <a16:creationId xmlns:a16="http://schemas.microsoft.com/office/drawing/2014/main" id="{74813C29-89E1-4114-9D79-7059DA1FC9AC}"/>
              </a:ext>
            </a:extLst>
          </p:cNvPr>
          <p:cNvPicPr>
            <a:picLocks noChangeAspect="1"/>
          </p:cNvPicPr>
          <p:nvPr/>
        </p:nvPicPr>
        <p:blipFill rotWithShape="1">
          <a:blip r:embed="rId4"/>
          <a:srcRect l="4858" t="10047" r="6061" b="14360"/>
          <a:stretch/>
        </p:blipFill>
        <p:spPr>
          <a:xfrm>
            <a:off x="2362200" y="1500717"/>
            <a:ext cx="4191000" cy="1166283"/>
          </a:xfrm>
          <a:prstGeom prst="rect">
            <a:avLst/>
          </a:prstGeom>
        </p:spPr>
      </p:pic>
      <p:sp>
        <p:nvSpPr>
          <p:cNvPr id="29" name="TextBox 3">
            <a:extLst>
              <a:ext uri="{FF2B5EF4-FFF2-40B4-BE49-F238E27FC236}">
                <a16:creationId xmlns:a16="http://schemas.microsoft.com/office/drawing/2014/main" id="{ACBEF02D-A005-41F5-AA1F-2CF9CFD85482}"/>
              </a:ext>
            </a:extLst>
          </p:cNvPr>
          <p:cNvSpPr txBox="1">
            <a:spLocks noChangeArrowheads="1"/>
          </p:cNvSpPr>
          <p:nvPr/>
        </p:nvSpPr>
        <p:spPr bwMode="auto">
          <a:xfrm>
            <a:off x="381000" y="2990850"/>
            <a:ext cx="8382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800" b="1" dirty="0">
                <a:solidFill>
                  <a:srgbClr val="002060"/>
                </a:solidFill>
                <a:latin typeface="Times New Roman" panose="02020603050405020304" pitchFamily="18" charset="0"/>
                <a:cs typeface="Times New Roman" panose="02020603050405020304" pitchFamily="18" charset="0"/>
              </a:rPr>
              <a:t>HỌC PHẦN</a:t>
            </a:r>
          </a:p>
          <a:p>
            <a:pPr algn="ctr" eaLnBrk="1" hangingPunct="1"/>
            <a:r>
              <a:rPr lang="en-US" altLang="en-US" sz="4400" b="1" dirty="0">
                <a:solidFill>
                  <a:srgbClr val="008000"/>
                </a:solidFill>
                <a:latin typeface="Times New Roman" panose="02020603050405020304" pitchFamily="18" charset="0"/>
                <a:cs typeface="Times New Roman" panose="02020603050405020304" pitchFamily="18" charset="0"/>
              </a:rPr>
              <a:t>HÓA HỌC 3</a:t>
            </a:r>
          </a:p>
          <a:p>
            <a:pPr algn="ctr" eaLnBrk="1" hangingPunct="1"/>
            <a:endParaRPr lang="en-US" altLang="en-US" sz="2800" dirty="0">
              <a:solidFill>
                <a:srgbClr val="FF0000"/>
              </a:solidFill>
              <a:latin typeface="Times New Roman" panose="02020603050405020304" pitchFamily="18" charset="0"/>
              <a:cs typeface="Times New Roman" panose="02020603050405020304" pitchFamily="18" charset="0"/>
            </a:endParaRPr>
          </a:p>
          <a:p>
            <a:pPr algn="ctr" eaLnBrk="1" hangingPunct="1"/>
            <a:r>
              <a:rPr lang="en-US" altLang="en-US" sz="2800" b="1" dirty="0">
                <a:solidFill>
                  <a:srgbClr val="FF0000"/>
                </a:solidFill>
                <a:latin typeface="Times New Roman" panose="02020603050405020304" pitchFamily="18" charset="0"/>
                <a:cs typeface="Times New Roman" panose="02020603050405020304" pitchFamily="18" charset="0"/>
              </a:rPr>
              <a:t>BẬC ĐÀO TẠO: TRUNG CẤP NGHỀ</a:t>
            </a:r>
          </a:p>
        </p:txBody>
      </p:sp>
      <p:sp>
        <p:nvSpPr>
          <p:cNvPr id="30" name="TextBox 4">
            <a:extLst>
              <a:ext uri="{FF2B5EF4-FFF2-40B4-BE49-F238E27FC236}">
                <a16:creationId xmlns:a16="http://schemas.microsoft.com/office/drawing/2014/main" id="{C1DEC496-B31C-4B96-BFC4-686869BAC738}"/>
              </a:ext>
            </a:extLst>
          </p:cNvPr>
          <p:cNvSpPr txBox="1">
            <a:spLocks noChangeArrowheads="1"/>
          </p:cNvSpPr>
          <p:nvPr/>
        </p:nvSpPr>
        <p:spPr bwMode="auto">
          <a:xfrm>
            <a:off x="1828800" y="5455464"/>
            <a:ext cx="5715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2800" dirty="0" err="1">
                <a:solidFill>
                  <a:srgbClr val="1909E5"/>
                </a:solidFill>
                <a:latin typeface="Times New Roman" panose="02020603050405020304" pitchFamily="18" charset="0"/>
                <a:cs typeface="Times New Roman" panose="02020603050405020304" pitchFamily="18" charset="0"/>
              </a:rPr>
              <a:t>Giảng</a:t>
            </a:r>
            <a:r>
              <a:rPr lang="en-US" altLang="en-US" sz="2800" dirty="0">
                <a:solidFill>
                  <a:srgbClr val="1909E5"/>
                </a:solidFill>
                <a:latin typeface="Times New Roman" panose="02020603050405020304" pitchFamily="18" charset="0"/>
                <a:cs typeface="Times New Roman" panose="02020603050405020304" pitchFamily="18" charset="0"/>
              </a:rPr>
              <a:t> </a:t>
            </a:r>
            <a:r>
              <a:rPr lang="en-US" altLang="en-US" sz="2800" dirty="0" err="1">
                <a:solidFill>
                  <a:srgbClr val="1909E5"/>
                </a:solidFill>
                <a:latin typeface="Times New Roman" panose="02020603050405020304" pitchFamily="18" charset="0"/>
                <a:cs typeface="Times New Roman" panose="02020603050405020304" pitchFamily="18" charset="0"/>
              </a:rPr>
              <a:t>viên</a:t>
            </a:r>
            <a:r>
              <a:rPr lang="en-US" altLang="en-US" sz="2800" dirty="0">
                <a:solidFill>
                  <a:srgbClr val="1909E5"/>
                </a:solidFill>
                <a:latin typeface="Times New Roman" panose="02020603050405020304" pitchFamily="18" charset="0"/>
                <a:cs typeface="Times New Roman" panose="02020603050405020304" pitchFamily="18" charset="0"/>
              </a:rPr>
              <a:t>: </a:t>
            </a:r>
            <a:r>
              <a:rPr lang="en-US" altLang="en-US" sz="2800" b="1" dirty="0" err="1">
                <a:solidFill>
                  <a:srgbClr val="1909E5"/>
                </a:solidFill>
                <a:latin typeface="Times New Roman" panose="02020603050405020304" pitchFamily="18" charset="0"/>
                <a:cs typeface="Times New Roman" panose="02020603050405020304" pitchFamily="18" charset="0"/>
              </a:rPr>
              <a:t>ThS</a:t>
            </a:r>
            <a:r>
              <a:rPr lang="en-US" altLang="en-US" sz="2800" b="1" dirty="0">
                <a:solidFill>
                  <a:srgbClr val="1909E5"/>
                </a:solidFill>
                <a:latin typeface="Times New Roman" panose="02020603050405020304" pitchFamily="18" charset="0"/>
                <a:cs typeface="Times New Roman" panose="02020603050405020304" pitchFamily="18" charset="0"/>
              </a:rPr>
              <a:t>. LÊ VĂN BÌNH</a:t>
            </a:r>
          </a:p>
        </p:txBody>
      </p:sp>
      <p:pic>
        <p:nvPicPr>
          <p:cNvPr id="31" name="Picture 27" descr="Hoja Carta2">
            <a:extLst>
              <a:ext uri="{FF2B5EF4-FFF2-40B4-BE49-F238E27FC236}">
                <a16:creationId xmlns:a16="http://schemas.microsoft.com/office/drawing/2014/main" id="{197C41FE-0B69-45D9-8BDA-D6C1DEF0027F}"/>
              </a:ext>
            </a:extLst>
          </p:cNvPr>
          <p:cNvPicPr>
            <a:picLocks noChangeAspect="1" noChangeArrowheads="1"/>
          </p:cNvPicPr>
          <p:nvPr/>
        </p:nvPicPr>
        <p:blipFill>
          <a:blip r:embed="rId5" cstate="print"/>
          <a:srcRect t="51007"/>
          <a:stretch>
            <a:fillRect/>
          </a:stretch>
        </p:blipFill>
        <p:spPr bwMode="auto">
          <a:xfrm>
            <a:off x="0" y="6324600"/>
            <a:ext cx="9144000" cy="533400"/>
          </a:xfrm>
          <a:prstGeom prst="rect">
            <a:avLst/>
          </a:prstGeom>
          <a:noFill/>
          <a:ln w="9525">
            <a:noFill/>
            <a:miter lim="800000"/>
            <a:headEnd/>
            <a:tailEnd/>
          </a:ln>
        </p:spPr>
      </p:pic>
      <p:sp>
        <p:nvSpPr>
          <p:cNvPr id="32" name="Slide Number Placeholder 26">
            <a:extLst>
              <a:ext uri="{FF2B5EF4-FFF2-40B4-BE49-F238E27FC236}">
                <a16:creationId xmlns:a16="http://schemas.microsoft.com/office/drawing/2014/main" id="{E12F5FA4-5889-4780-AEFF-2E9753DE8C1C}"/>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rPr>
              <a:t>Slide </a:t>
            </a:r>
            <a:fld id="{3DF49994-E2F1-49D2-9560-9452244A1B97}" type="slidenum">
              <a:rPr lang="en-US" sz="1600" b="1" smtClean="0">
                <a:solidFill>
                  <a:srgbClr val="002060"/>
                </a:solidFill>
                <a:latin typeface="+mj-lt"/>
              </a:rPr>
              <a:pPr/>
              <a:t>1</a:t>
            </a:fld>
            <a:r>
              <a:rPr lang="en-US" sz="1600" b="1" dirty="0" smtClean="0">
                <a:solidFill>
                  <a:srgbClr val="002060"/>
                </a:solidFill>
                <a:latin typeface="+mj-lt"/>
              </a:rPr>
              <a:t>/24</a:t>
            </a:r>
            <a:endParaRPr lang="en-US" sz="1600" b="1" dirty="0">
              <a:solidFill>
                <a:srgbClr val="002060"/>
              </a:solidFill>
              <a:latin typeface="+mj-lt"/>
            </a:endParaRPr>
          </a:p>
        </p:txBody>
      </p:sp>
      <p:sp>
        <p:nvSpPr>
          <p:cNvPr id="33" name="Rectangle 32">
            <a:extLst>
              <a:ext uri="{FF2B5EF4-FFF2-40B4-BE49-F238E27FC236}">
                <a16:creationId xmlns:a16="http://schemas.microsoft.com/office/drawing/2014/main" id="{2FF4DE44-506B-4376-AFCD-BCC7E80CB583}"/>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34" name="Date Placeholder 27">
            <a:extLst>
              <a:ext uri="{FF2B5EF4-FFF2-40B4-BE49-F238E27FC236}">
                <a16:creationId xmlns:a16="http://schemas.microsoft.com/office/drawing/2014/main" id="{A0D4304E-3720-4950-BA76-6435450AB033}"/>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cSld>
  <p:clrMapOvr>
    <a:masterClrMapping/>
  </p:clrMapOvr>
  <p:transition advClick="0">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23220"/>
          </a:xfrm>
          <a:prstGeom prst="rect">
            <a:avLst/>
          </a:prstGeom>
          <a:solidFill>
            <a:srgbClr val="002060"/>
          </a:solidFill>
          <a:ln w="9525">
            <a:noFill/>
            <a:miter lim="800000"/>
            <a:headEnd/>
            <a:tailEnd/>
          </a:ln>
        </p:spPr>
        <p:txBody>
          <a:bodyPr wrap="square">
            <a:spAutoFit/>
          </a:bodyPr>
          <a:lstStyle/>
          <a:p>
            <a:pPr algn="ctr"/>
            <a:r>
              <a:rPr lang="en-US" sz="2800" b="1" dirty="0" smtClean="0">
                <a:solidFill>
                  <a:schemeClr val="bg1"/>
                </a:solidFill>
                <a:latin typeface="Times New Roman" pitchFamily="18" charset="0"/>
                <a:cs typeface="Times New Roman" pitchFamily="18" charset="0"/>
              </a:rPr>
              <a:t>1. ĐỒNG </a:t>
            </a:r>
            <a:r>
              <a:rPr lang="en-US" sz="2800" b="1" dirty="0">
                <a:solidFill>
                  <a:schemeClr val="bg1"/>
                </a:solidFill>
                <a:latin typeface="Times New Roman" pitchFamily="18" charset="0"/>
                <a:cs typeface="Times New Roman" pitchFamily="18" charset="0"/>
              </a:rPr>
              <a:t>ĐẲNG – ĐỒNG PHÂN </a:t>
            </a:r>
            <a:r>
              <a:rPr lang="en-US" sz="2800" b="1" dirty="0" smtClean="0">
                <a:solidFill>
                  <a:schemeClr val="bg1"/>
                </a:solidFill>
                <a:latin typeface="Times New Roman" pitchFamily="18" charset="0"/>
                <a:cs typeface="Times New Roman" pitchFamily="18" charset="0"/>
              </a:rPr>
              <a:t>– </a:t>
            </a:r>
            <a:r>
              <a:rPr lang="en-US" sz="2800" b="1" dirty="0">
                <a:solidFill>
                  <a:schemeClr val="bg1"/>
                </a:solidFill>
                <a:latin typeface="Times New Roman" pitchFamily="18" charset="0"/>
                <a:cs typeface="Times New Roman" pitchFamily="18" charset="0"/>
              </a:rPr>
              <a:t>DANH PHÁP</a:t>
            </a: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5" name="Picture 27" descr="Hoja Carta2">
            <a:extLst>
              <a:ext uri="{FF2B5EF4-FFF2-40B4-BE49-F238E27FC236}">
                <a16:creationId xmlns:a16="http://schemas.microsoft.com/office/drawing/2014/main" id="{BE59DA6B-F532-4D4E-97B6-A11819D5B550}"/>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56" name="Slide Number Placeholder 26">
            <a:extLst>
              <a:ext uri="{FF2B5EF4-FFF2-40B4-BE49-F238E27FC236}">
                <a16:creationId xmlns:a16="http://schemas.microsoft.com/office/drawing/2014/main" id="{15E61FEC-8A8B-43CE-935C-C0232265C19E}"/>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10</a:t>
            </a:fld>
            <a:r>
              <a:rPr lang="en-US" sz="1600" b="1" dirty="0" smtClean="0">
                <a:solidFill>
                  <a:srgbClr val="002060"/>
                </a:solidFill>
                <a:latin typeface="+mj-lt"/>
                <a:cs typeface="Arial" panose="020B0604020202020204" pitchFamily="34" charset="0"/>
              </a:rPr>
              <a:t>/24</a:t>
            </a:r>
            <a:endParaRPr lang="en-US" sz="1600" b="1" dirty="0">
              <a:solidFill>
                <a:srgbClr val="002060"/>
              </a:solidFill>
              <a:latin typeface="+mj-lt"/>
              <a:cs typeface="Arial" panose="020B0604020202020204" pitchFamily="34" charset="0"/>
            </a:endParaRPr>
          </a:p>
        </p:txBody>
      </p:sp>
      <p:sp>
        <p:nvSpPr>
          <p:cNvPr id="57" name="Rectangle 56">
            <a:extLst>
              <a:ext uri="{FF2B5EF4-FFF2-40B4-BE49-F238E27FC236}">
                <a16:creationId xmlns:a16="http://schemas.microsoft.com/office/drawing/2014/main" id="{19E80576-BD6C-4B3E-96D7-FF2525DC2940}"/>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58" name="Date Placeholder 27">
            <a:extLst>
              <a:ext uri="{FF2B5EF4-FFF2-40B4-BE49-F238E27FC236}">
                <a16:creationId xmlns:a16="http://schemas.microsoft.com/office/drawing/2014/main" id="{A66578B7-5E85-47A9-B0C2-5EEE78472E7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34" name="Rectangle 33"/>
          <p:cNvSpPr/>
          <p:nvPr/>
        </p:nvSpPr>
        <p:spPr>
          <a:xfrm>
            <a:off x="152400" y="1109008"/>
            <a:ext cx="8610600" cy="2893100"/>
          </a:xfrm>
          <a:prstGeom prst="rect">
            <a:avLst/>
          </a:prstGeom>
        </p:spPr>
        <p:txBody>
          <a:bodyPr wrap="square">
            <a:spAutoFit/>
          </a:bodyPr>
          <a:lstStyle/>
          <a:p>
            <a:r>
              <a:rPr lang="fr-FR" sz="2600" b="1" dirty="0">
                <a:latin typeface="Times New Roman" panose="02020603050405020304" pitchFamily="18" charset="0"/>
                <a:cs typeface="Times New Roman" panose="02020603050405020304" pitchFamily="18" charset="0"/>
              </a:rPr>
              <a:t>1.3. </a:t>
            </a:r>
            <a:r>
              <a:rPr lang="fr-FR" sz="2600" b="1" dirty="0" err="1">
                <a:latin typeface="Times New Roman" panose="02020603050405020304" pitchFamily="18" charset="0"/>
                <a:cs typeface="Times New Roman" panose="02020603050405020304" pitchFamily="18" charset="0"/>
              </a:rPr>
              <a:t>Danh</a:t>
            </a:r>
            <a:r>
              <a:rPr lang="fr-FR" sz="2600" b="1" dirty="0">
                <a:latin typeface="Times New Roman" panose="02020603050405020304" pitchFamily="18" charset="0"/>
                <a:cs typeface="Times New Roman" panose="02020603050405020304" pitchFamily="18" charset="0"/>
              </a:rPr>
              <a:t> </a:t>
            </a:r>
            <a:r>
              <a:rPr lang="fr-FR" sz="2600" b="1" dirty="0" err="1">
                <a:latin typeface="Times New Roman" panose="02020603050405020304" pitchFamily="18" charset="0"/>
                <a:cs typeface="Times New Roman" panose="02020603050405020304" pitchFamily="18" charset="0"/>
              </a:rPr>
              <a:t>pháp</a:t>
            </a:r>
            <a:endParaRPr lang="en-US" sz="2600" dirty="0">
              <a:latin typeface="Times New Roman" panose="02020603050405020304" pitchFamily="18" charset="0"/>
              <a:cs typeface="Times New Roman" panose="02020603050405020304" pitchFamily="18" charset="0"/>
            </a:endParaRPr>
          </a:p>
          <a:p>
            <a:r>
              <a:rPr lang="fr-FR" sz="2600" b="1" i="1" dirty="0">
                <a:latin typeface="Times New Roman" panose="02020603050405020304" pitchFamily="18" charset="0"/>
                <a:cs typeface="Times New Roman" panose="02020603050405020304" pitchFamily="18" charset="0"/>
              </a:rPr>
              <a:t>1.3.2. </a:t>
            </a:r>
            <a:r>
              <a:rPr lang="fr-FR" sz="2600" b="1" i="1" dirty="0" err="1">
                <a:latin typeface="Times New Roman" panose="02020603050405020304" pitchFamily="18" charset="0"/>
                <a:cs typeface="Times New Roman" panose="02020603050405020304" pitchFamily="18" charset="0"/>
              </a:rPr>
              <a:t>Tên</a:t>
            </a:r>
            <a:r>
              <a:rPr lang="fr-FR" sz="2600" b="1" i="1" dirty="0">
                <a:latin typeface="Times New Roman" panose="02020603050405020304" pitchFamily="18" charset="0"/>
                <a:cs typeface="Times New Roman" panose="02020603050405020304" pitchFamily="18" charset="0"/>
              </a:rPr>
              <a:t> </a:t>
            </a:r>
            <a:r>
              <a:rPr lang="fr-FR" sz="2600" b="1" i="1" dirty="0" err="1">
                <a:latin typeface="Times New Roman" panose="02020603050405020304" pitchFamily="18" charset="0"/>
                <a:cs typeface="Times New Roman" panose="02020603050405020304" pitchFamily="18" charset="0"/>
              </a:rPr>
              <a:t>thay</a:t>
            </a:r>
            <a:r>
              <a:rPr lang="fr-FR" sz="2600" b="1" i="1" dirty="0">
                <a:latin typeface="Times New Roman" panose="02020603050405020304" pitchFamily="18" charset="0"/>
                <a:cs typeface="Times New Roman" panose="02020603050405020304" pitchFamily="18" charset="0"/>
              </a:rPr>
              <a:t> </a:t>
            </a:r>
            <a:r>
              <a:rPr lang="fr-FR" sz="2600" b="1" i="1" dirty="0" err="1">
                <a:latin typeface="Times New Roman" panose="02020603050405020304" pitchFamily="18" charset="0"/>
                <a:cs typeface="Times New Roman" panose="02020603050405020304" pitchFamily="18" charset="0"/>
              </a:rPr>
              <a:t>thế</a:t>
            </a:r>
            <a:endParaRPr lang="en-US" sz="2600" dirty="0">
              <a:latin typeface="Times New Roman" panose="02020603050405020304" pitchFamily="18" charset="0"/>
              <a:cs typeface="Times New Roman" panose="02020603050405020304" pitchFamily="18" charset="0"/>
            </a:endParaRPr>
          </a:p>
          <a:p>
            <a:pPr marL="342900" indent="-342900">
              <a:buFontTx/>
              <a:buChar char="-"/>
            </a:pPr>
            <a:r>
              <a:rPr lang="fr-FR" sz="2600" dirty="0" err="1" smtClean="0">
                <a:latin typeface="Times New Roman" panose="02020603050405020304" pitchFamily="18" charset="0"/>
                <a:cs typeface="Times New Roman" panose="02020603050405020304" pitchFamily="18" charset="0"/>
              </a:rPr>
              <a:t>Xuất</a:t>
            </a:r>
            <a:r>
              <a:rPr lang="fr-FR" sz="2600" dirty="0" smtClean="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phát</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từ</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tên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của</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ankan</a:t>
            </a:r>
            <a:r>
              <a:rPr lang="fr-FR" sz="2600" dirty="0">
                <a:latin typeface="Times New Roman" panose="02020603050405020304" pitchFamily="18" charset="0"/>
                <a:cs typeface="Times New Roman" panose="02020603050405020304" pitchFamily="18" charset="0"/>
              </a:rPr>
              <a:t> , </a:t>
            </a:r>
            <a:r>
              <a:rPr lang="fr-FR" sz="2600" dirty="0" err="1">
                <a:latin typeface="Times New Roman" panose="02020603050405020304" pitchFamily="18" charset="0"/>
                <a:cs typeface="Times New Roman" panose="02020603050405020304" pitchFamily="18" charset="0"/>
              </a:rPr>
              <a:t>đổi</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đuôi</a:t>
            </a:r>
            <a:r>
              <a:rPr lang="fr-FR" sz="2600" dirty="0">
                <a:latin typeface="Times New Roman" panose="02020603050405020304" pitchFamily="18" charset="0"/>
                <a:cs typeface="Times New Roman" panose="02020603050405020304" pitchFamily="18" charset="0"/>
              </a:rPr>
              <a:t> -an </a:t>
            </a:r>
            <a:r>
              <a:rPr lang="fr-FR" sz="2600" dirty="0" err="1">
                <a:latin typeface="Times New Roman" panose="02020603050405020304" pitchFamily="18" charset="0"/>
                <a:cs typeface="Times New Roman" panose="02020603050405020304" pitchFamily="18" charset="0"/>
              </a:rPr>
              <a:t>thành</a:t>
            </a:r>
            <a:r>
              <a:rPr lang="fr-FR" sz="2600" dirty="0">
                <a:latin typeface="Times New Roman" panose="02020603050405020304" pitchFamily="18" charset="0"/>
                <a:cs typeface="Times New Roman" panose="02020603050405020304" pitchFamily="18" charset="0"/>
              </a:rPr>
              <a:t> –en. </a:t>
            </a:r>
            <a:endParaRPr lang="fr-FR" sz="2600" dirty="0" smtClean="0">
              <a:latin typeface="Times New Roman" panose="02020603050405020304" pitchFamily="18" charset="0"/>
              <a:cs typeface="Times New Roman" panose="02020603050405020304" pitchFamily="18" charset="0"/>
            </a:endParaRPr>
          </a:p>
          <a:p>
            <a:endParaRPr lang="en-US" sz="2600" dirty="0">
              <a:latin typeface="Times New Roman" panose="02020603050405020304" pitchFamily="18" charset="0"/>
              <a:cs typeface="Times New Roman" panose="02020603050405020304" pitchFamily="18" charset="0"/>
            </a:endParaRPr>
          </a:p>
          <a:p>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Mạch</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cacbon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được</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đánh</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số</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từ</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phía</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gần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liên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kết</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đôi</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hơn</a:t>
            </a:r>
            <a:r>
              <a:rPr lang="fr-FR" sz="2600" dirty="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r>
              <a:rPr lang="fr-FR" sz="2600" b="1" dirty="0" err="1">
                <a:latin typeface="Times New Roman" panose="02020603050405020304" pitchFamily="18" charset="0"/>
                <a:cs typeface="Times New Roman" panose="02020603050405020304" pitchFamily="18" charset="0"/>
              </a:rPr>
              <a:t>Tên</a:t>
            </a:r>
            <a:r>
              <a:rPr lang="fr-FR" sz="2600" b="1" dirty="0">
                <a:latin typeface="Times New Roman" panose="02020603050405020304" pitchFamily="18" charset="0"/>
                <a:cs typeface="Times New Roman" panose="02020603050405020304" pitchFamily="18" charset="0"/>
              </a:rPr>
              <a:t> </a:t>
            </a:r>
            <a:r>
              <a:rPr lang="fr-FR" sz="2600" b="1" dirty="0" err="1">
                <a:latin typeface="Times New Roman" panose="02020603050405020304" pitchFamily="18" charset="0"/>
                <a:cs typeface="Times New Roman" panose="02020603050405020304" pitchFamily="18" charset="0"/>
              </a:rPr>
              <a:t>anken</a:t>
            </a:r>
            <a:r>
              <a:rPr lang="fr-FR" sz="2600" b="1" dirty="0">
                <a:latin typeface="Times New Roman" panose="02020603050405020304" pitchFamily="18" charset="0"/>
                <a:cs typeface="Times New Roman" panose="02020603050405020304" pitchFamily="18" charset="0"/>
              </a:rPr>
              <a:t>: </a:t>
            </a:r>
            <a:endParaRPr lang="fr-FR" sz="2600" b="1" dirty="0" smtClean="0">
              <a:latin typeface="Times New Roman" panose="02020603050405020304" pitchFamily="18" charset="0"/>
              <a:cs typeface="Times New Roman" panose="02020603050405020304" pitchFamily="18" charset="0"/>
            </a:endParaRPr>
          </a:p>
          <a:p>
            <a:r>
              <a:rPr lang="fr-FR" sz="2600" b="1" dirty="0" err="1" smtClean="0">
                <a:latin typeface="Times New Roman" panose="02020603050405020304" pitchFamily="18" charset="0"/>
                <a:cs typeface="Times New Roman" panose="02020603050405020304" pitchFamily="18" charset="0"/>
              </a:rPr>
              <a:t>Chỉ</a:t>
            </a:r>
            <a:r>
              <a:rPr lang="fr-FR" sz="2600" b="1" dirty="0" smtClean="0">
                <a:latin typeface="Times New Roman" panose="02020603050405020304" pitchFamily="18" charset="0"/>
                <a:cs typeface="Times New Roman" panose="02020603050405020304" pitchFamily="18" charset="0"/>
              </a:rPr>
              <a:t> </a:t>
            </a:r>
            <a:r>
              <a:rPr lang="fr-FR" sz="2600" b="1" dirty="0" err="1">
                <a:latin typeface="Times New Roman" panose="02020603050405020304" pitchFamily="18" charset="0"/>
                <a:cs typeface="Times New Roman" panose="02020603050405020304" pitchFamily="18" charset="0"/>
              </a:rPr>
              <a:t>số</a:t>
            </a:r>
            <a:r>
              <a:rPr lang="fr-FR" sz="2600" b="1" dirty="0">
                <a:latin typeface="Times New Roman" panose="02020603050405020304" pitchFamily="18" charset="0"/>
                <a:cs typeface="Times New Roman" panose="02020603050405020304" pitchFamily="18" charset="0"/>
              </a:rPr>
              <a:t> </a:t>
            </a:r>
            <a:r>
              <a:rPr lang="fr-FR" sz="2600" b="1" dirty="0" err="1">
                <a:latin typeface="Times New Roman" panose="02020603050405020304" pitchFamily="18" charset="0"/>
                <a:cs typeface="Times New Roman" panose="02020603050405020304" pitchFamily="18" charset="0"/>
              </a:rPr>
              <a:t>nhánh</a:t>
            </a:r>
            <a:r>
              <a:rPr lang="fr-FR" sz="2600" b="1" dirty="0">
                <a:latin typeface="Times New Roman" panose="02020603050405020304" pitchFamily="18" charset="0"/>
                <a:cs typeface="Times New Roman" panose="02020603050405020304" pitchFamily="18" charset="0"/>
              </a:rPr>
              <a:t> - </a:t>
            </a:r>
            <a:r>
              <a:rPr lang="fr-FR" sz="2600" b="1" dirty="0" err="1">
                <a:latin typeface="Times New Roman" panose="02020603050405020304" pitchFamily="18" charset="0"/>
                <a:cs typeface="Times New Roman" panose="02020603050405020304" pitchFamily="18" charset="0"/>
              </a:rPr>
              <a:t>Tên</a:t>
            </a:r>
            <a:r>
              <a:rPr lang="fr-FR" sz="2600" b="1" dirty="0">
                <a:latin typeface="Times New Roman" panose="02020603050405020304" pitchFamily="18" charset="0"/>
                <a:cs typeface="Times New Roman" panose="02020603050405020304" pitchFamily="18" charset="0"/>
              </a:rPr>
              <a:t> </a:t>
            </a:r>
            <a:r>
              <a:rPr lang="fr-FR" sz="2600" b="1" dirty="0" err="1">
                <a:latin typeface="Times New Roman" panose="02020603050405020304" pitchFamily="18" charset="0"/>
                <a:cs typeface="Times New Roman" panose="02020603050405020304" pitchFamily="18" charset="0"/>
              </a:rPr>
              <a:t>nhánh</a:t>
            </a:r>
            <a:r>
              <a:rPr lang="fr-FR" sz="2600" b="1" dirty="0">
                <a:latin typeface="Times New Roman" panose="02020603050405020304" pitchFamily="18" charset="0"/>
                <a:cs typeface="Times New Roman" panose="02020603050405020304" pitchFamily="18" charset="0"/>
              </a:rPr>
              <a:t> – </a:t>
            </a:r>
            <a:r>
              <a:rPr lang="fr-FR" sz="2600" b="1" dirty="0" err="1">
                <a:latin typeface="Times New Roman" panose="02020603050405020304" pitchFamily="18" charset="0"/>
                <a:cs typeface="Times New Roman" panose="02020603050405020304" pitchFamily="18" charset="0"/>
              </a:rPr>
              <a:t>ank</a:t>
            </a:r>
            <a:r>
              <a:rPr lang="fr-FR" sz="2600" b="1" dirty="0">
                <a:latin typeface="Times New Roman" panose="02020603050405020304" pitchFamily="18" charset="0"/>
                <a:cs typeface="Times New Roman" panose="02020603050405020304" pitchFamily="18" charset="0"/>
              </a:rPr>
              <a:t>- </a:t>
            </a:r>
            <a:r>
              <a:rPr lang="fr-FR" sz="2600" b="1" dirty="0" err="1">
                <a:latin typeface="Times New Roman" panose="02020603050405020304" pitchFamily="18" charset="0"/>
                <a:cs typeface="Times New Roman" panose="02020603050405020304" pitchFamily="18" charset="0"/>
              </a:rPr>
              <a:t>vị</a:t>
            </a:r>
            <a:r>
              <a:rPr lang="fr-FR" sz="2600" b="1" dirty="0">
                <a:latin typeface="Times New Roman" panose="02020603050405020304" pitchFamily="18" charset="0"/>
                <a:cs typeface="Times New Roman" panose="02020603050405020304" pitchFamily="18" charset="0"/>
              </a:rPr>
              <a:t> </a:t>
            </a:r>
            <a:r>
              <a:rPr lang="fr-FR" sz="2600" b="1" dirty="0" err="1">
                <a:latin typeface="Times New Roman" panose="02020603050405020304" pitchFamily="18" charset="0"/>
                <a:cs typeface="Times New Roman" panose="02020603050405020304" pitchFamily="18" charset="0"/>
              </a:rPr>
              <a:t>trí</a:t>
            </a:r>
            <a:r>
              <a:rPr lang="fr-FR" sz="2600" b="1" dirty="0">
                <a:latin typeface="Times New Roman" panose="02020603050405020304" pitchFamily="18" charset="0"/>
                <a:cs typeface="Times New Roman" panose="02020603050405020304" pitchFamily="18" charset="0"/>
              </a:rPr>
              <a:t> </a:t>
            </a:r>
            <a:r>
              <a:rPr lang="fr-FR" sz="2600" b="1" dirty="0" err="1">
                <a:latin typeface="Times New Roman" panose="02020603050405020304" pitchFamily="18" charset="0"/>
                <a:cs typeface="Times New Roman" panose="02020603050405020304" pitchFamily="18" charset="0"/>
              </a:rPr>
              <a:t>liên</a:t>
            </a:r>
            <a:r>
              <a:rPr lang="fr-FR" sz="2600" b="1" dirty="0">
                <a:latin typeface="Times New Roman" panose="02020603050405020304" pitchFamily="18" charset="0"/>
                <a:cs typeface="Times New Roman" panose="02020603050405020304" pitchFamily="18" charset="0"/>
              </a:rPr>
              <a:t> </a:t>
            </a:r>
            <a:r>
              <a:rPr lang="fr-FR" sz="2600" b="1" dirty="0" err="1">
                <a:latin typeface="Times New Roman" panose="02020603050405020304" pitchFamily="18" charset="0"/>
                <a:cs typeface="Times New Roman" panose="02020603050405020304" pitchFamily="18" charset="0"/>
              </a:rPr>
              <a:t>kết</a:t>
            </a:r>
            <a:r>
              <a:rPr lang="fr-FR" sz="2600" b="1" dirty="0">
                <a:latin typeface="Times New Roman" panose="02020603050405020304" pitchFamily="18" charset="0"/>
                <a:cs typeface="Times New Roman" panose="02020603050405020304" pitchFamily="18" charset="0"/>
              </a:rPr>
              <a:t> </a:t>
            </a:r>
            <a:r>
              <a:rPr lang="fr-FR" sz="2600" b="1" dirty="0" err="1">
                <a:latin typeface="Times New Roman" panose="02020603050405020304" pitchFamily="18" charset="0"/>
                <a:cs typeface="Times New Roman" panose="02020603050405020304" pitchFamily="18" charset="0"/>
              </a:rPr>
              <a:t>đôi</a:t>
            </a:r>
            <a:r>
              <a:rPr lang="fr-FR" sz="2600" b="1" dirty="0">
                <a:latin typeface="Times New Roman" panose="02020603050405020304" pitchFamily="18" charset="0"/>
                <a:cs typeface="Times New Roman" panose="02020603050405020304" pitchFamily="18" charset="0"/>
              </a:rPr>
              <a:t>-en</a:t>
            </a:r>
            <a:endParaRPr lang="en-US" sz="2600" dirty="0">
              <a:latin typeface="Times New Roman" panose="02020603050405020304" pitchFamily="18" charset="0"/>
              <a:cs typeface="Times New Roman" panose="02020603050405020304" pitchFamily="18" charset="0"/>
            </a:endParaRPr>
          </a:p>
        </p:txBody>
      </p:sp>
      <p:sp>
        <p:nvSpPr>
          <p:cNvPr id="35" name="Rectangle 34"/>
          <p:cNvSpPr/>
          <p:nvPr/>
        </p:nvSpPr>
        <p:spPr>
          <a:xfrm>
            <a:off x="683191" y="3981697"/>
            <a:ext cx="1221809" cy="523220"/>
          </a:xfrm>
          <a:prstGeom prst="rect">
            <a:avLst/>
          </a:prstGeom>
        </p:spPr>
        <p:txBody>
          <a:bodyPr wrap="none">
            <a:spAutoFit/>
          </a:bodyPr>
          <a:lstStyle/>
          <a:p>
            <a:r>
              <a:rPr lang="en-US" sz="2800" dirty="0" err="1">
                <a:latin typeface="Times New Roman" panose="02020603050405020304" pitchFamily="18" charset="0"/>
                <a:cs typeface="Times New Roman" panose="02020603050405020304" pitchFamily="18" charset="0"/>
              </a:rPr>
              <a:t>Thí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cs typeface="Times New Roman" panose="02020603050405020304" pitchFamily="18" charset="0"/>
              </a:rPr>
              <a:t> </a:t>
            </a:r>
          </a:p>
        </p:txBody>
      </p:sp>
      <p:pic>
        <p:nvPicPr>
          <p:cNvPr id="6" name="Picture 5"/>
          <p:cNvPicPr>
            <a:picLocks noChangeAspect="1"/>
          </p:cNvPicPr>
          <p:nvPr/>
        </p:nvPicPr>
        <p:blipFill>
          <a:blip r:embed="rId5"/>
          <a:stretch>
            <a:fillRect/>
          </a:stretch>
        </p:blipFill>
        <p:spPr>
          <a:xfrm>
            <a:off x="1413707" y="4600236"/>
            <a:ext cx="6582786" cy="1190964"/>
          </a:xfrm>
          <a:prstGeom prst="rect">
            <a:avLst/>
          </a:prstGeom>
        </p:spPr>
      </p:pic>
    </p:spTree>
    <p:extLst>
      <p:ext uri="{BB962C8B-B14F-4D97-AF65-F5344CB8AC3E}">
        <p14:creationId xmlns:p14="http://schemas.microsoft.com/office/powerpoint/2010/main" val="2448434609"/>
      </p:ext>
    </p:extLst>
  </p:cSld>
  <p:clrMapOvr>
    <a:masterClrMapping/>
  </p:clrMapOvr>
  <p:transition advClick="0">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dirty="0" smtClean="0">
                <a:solidFill>
                  <a:schemeClr val="bg1"/>
                </a:solidFill>
                <a:latin typeface="Times New Roman" pitchFamily="18" charset="0"/>
                <a:cs typeface="Times New Roman" pitchFamily="18" charset="0"/>
              </a:rPr>
              <a:t>2. TÍNH </a:t>
            </a:r>
            <a:r>
              <a:rPr lang="en-US" sz="3200" b="1" dirty="0">
                <a:solidFill>
                  <a:schemeClr val="bg1"/>
                </a:solidFill>
                <a:latin typeface="Times New Roman" pitchFamily="18" charset="0"/>
                <a:cs typeface="Times New Roman" pitchFamily="18" charset="0"/>
              </a:rPr>
              <a:t>CHẤT VẬT LÍ</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2" name="TextBox 11"/>
          <p:cNvSpPr txBox="1"/>
          <p:nvPr/>
        </p:nvSpPr>
        <p:spPr>
          <a:xfrm>
            <a:off x="152400" y="1676400"/>
            <a:ext cx="8839200" cy="3108543"/>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indent="-457200">
              <a:buFont typeface="Wingdings" panose="05000000000000000000" pitchFamily="2" charset="2"/>
              <a:buChar char="v"/>
            </a:pPr>
            <a:r>
              <a:rPr lang="pt-BR" sz="2800" dirty="0">
                <a:latin typeface="Times New Roman" panose="02020603050405020304" pitchFamily="18" charset="0"/>
                <a:cs typeface="Times New Roman" panose="02020603050405020304" pitchFamily="18" charset="0"/>
              </a:rPr>
              <a:t>Anken từ C</a:t>
            </a:r>
            <a:r>
              <a:rPr lang="pt-BR" sz="2800" baseline="-25000" dirty="0">
                <a:latin typeface="Times New Roman" panose="02020603050405020304" pitchFamily="18" charset="0"/>
                <a:cs typeface="Times New Roman" panose="02020603050405020304" pitchFamily="18" charset="0"/>
              </a:rPr>
              <a:t>2</a:t>
            </a:r>
            <a:r>
              <a:rPr lang="pt-BR" sz="2800" dirty="0">
                <a:latin typeface="Times New Roman" panose="02020603050405020304" pitchFamily="18" charset="0"/>
                <a:cs typeface="Times New Roman" panose="02020603050405020304" pitchFamily="18" charset="0"/>
              </a:rPr>
              <a:t> đến C</a:t>
            </a:r>
            <a:r>
              <a:rPr lang="pt-BR" sz="2800" baseline="-25000" dirty="0">
                <a:latin typeface="Times New Roman" panose="02020603050405020304" pitchFamily="18" charset="0"/>
                <a:cs typeface="Times New Roman" panose="02020603050405020304" pitchFamily="18" charset="0"/>
              </a:rPr>
              <a:t>4</a:t>
            </a:r>
            <a:r>
              <a:rPr lang="pt-BR" sz="2800" dirty="0">
                <a:latin typeface="Times New Roman" panose="02020603050405020304" pitchFamily="18" charset="0"/>
                <a:cs typeface="Times New Roman" panose="02020603050405020304" pitchFamily="18" charset="0"/>
              </a:rPr>
              <a:t> là chất khí, từ C</a:t>
            </a:r>
            <a:r>
              <a:rPr lang="pt-BR" sz="2800" baseline="-25000" dirty="0">
                <a:latin typeface="Times New Roman" panose="02020603050405020304" pitchFamily="18" charset="0"/>
                <a:cs typeface="Times New Roman" panose="02020603050405020304" pitchFamily="18" charset="0"/>
              </a:rPr>
              <a:t>5</a:t>
            </a:r>
            <a:r>
              <a:rPr lang="pt-BR" sz="2800" dirty="0">
                <a:latin typeface="Times New Roman" panose="02020603050405020304" pitchFamily="18" charset="0"/>
                <a:cs typeface="Times New Roman" panose="02020603050405020304" pitchFamily="18" charset="0"/>
              </a:rPr>
              <a:t> đến C</a:t>
            </a:r>
            <a:r>
              <a:rPr lang="pt-BR" sz="2800" baseline="-25000" dirty="0">
                <a:latin typeface="Times New Roman" panose="02020603050405020304" pitchFamily="18" charset="0"/>
                <a:cs typeface="Times New Roman" panose="02020603050405020304" pitchFamily="18" charset="0"/>
              </a:rPr>
              <a:t>10</a:t>
            </a:r>
            <a:r>
              <a:rPr lang="pt-BR" sz="2800" dirty="0">
                <a:latin typeface="Times New Roman" panose="02020603050405020304" pitchFamily="18" charset="0"/>
                <a:cs typeface="Times New Roman" panose="02020603050405020304" pitchFamily="18" charset="0"/>
              </a:rPr>
              <a:t> là chất lỏng hoặc chất rắn</a:t>
            </a:r>
            <a:r>
              <a:rPr lang="pt-BR" sz="2800" dirty="0" smtClean="0">
                <a:latin typeface="Times New Roman" panose="02020603050405020304" pitchFamily="18" charset="0"/>
                <a:cs typeface="Times New Roman" panose="02020603050405020304" pitchFamily="18" charset="0"/>
              </a:rPr>
              <a:t>.</a:t>
            </a:r>
          </a:p>
          <a:p>
            <a:endParaRPr lang="en-US" sz="28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pt-BR" sz="2800" dirty="0">
                <a:latin typeface="Times New Roman" panose="02020603050405020304" pitchFamily="18" charset="0"/>
                <a:cs typeface="Times New Roman" panose="02020603050405020304" pitchFamily="18" charset="0"/>
              </a:rPr>
              <a:t>Nhiệt độ sôi, nhiệt độ nóng chảy và khối lượng riêng của anken tăng dần theo chiều tăng của phân tử khối</a:t>
            </a:r>
            <a:r>
              <a:rPr lang="pt-BR" sz="2800" dirty="0" smtClean="0">
                <a:latin typeface="Times New Roman" panose="02020603050405020304" pitchFamily="18" charset="0"/>
                <a:cs typeface="Times New Roman" panose="02020603050405020304" pitchFamily="18" charset="0"/>
              </a:rPr>
              <a:t>.</a:t>
            </a:r>
          </a:p>
          <a:p>
            <a:endParaRPr lang="en-US" sz="2800" dirty="0">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v"/>
            </a:pPr>
            <a:r>
              <a:rPr lang="en-US" sz="2800" dirty="0" err="1">
                <a:latin typeface="Times New Roman" panose="02020603050405020304" pitchFamily="18" charset="0"/>
                <a:cs typeface="Times New Roman" panose="02020603050405020304" pitchFamily="18" charset="0"/>
              </a:rPr>
              <a:t>Nhẹ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(D &lt; 1g/cm</a:t>
            </a:r>
            <a:r>
              <a:rPr lang="en-US" sz="2800" baseline="30000" dirty="0">
                <a:latin typeface="Times New Roman" panose="02020603050405020304" pitchFamily="18" charset="0"/>
                <a:cs typeface="Times New Roman" panose="02020603050405020304" pitchFamily="18" charset="0"/>
              </a:rPr>
              <a:t>3</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tan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a:t>
            </a: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11</a:t>
            </a:fld>
            <a:r>
              <a:rPr lang="en-US" sz="1600" b="1" dirty="0" smtClean="0">
                <a:solidFill>
                  <a:srgbClr val="002060"/>
                </a:solidFill>
              </a:rPr>
              <a:t>/24</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2" name="Date Placeholder 27">
            <a:extLst>
              <a:ext uri="{FF2B5EF4-FFF2-40B4-BE49-F238E27FC236}">
                <a16:creationId xmlns:a16="http://schemas.microsoft.com/office/drawing/2014/main" id="{38090338-B04F-49EC-ADA5-0B96880F3C2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extLst>
      <p:ext uri="{BB962C8B-B14F-4D97-AF65-F5344CB8AC3E}">
        <p14:creationId xmlns:p14="http://schemas.microsoft.com/office/powerpoint/2010/main" val="3783222946"/>
      </p:ext>
    </p:extLst>
  </p:cSld>
  <p:clrMapOvr>
    <a:masterClrMapping/>
  </p:clrMapOvr>
  <p:transition advClick="0">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dirty="0">
                <a:solidFill>
                  <a:schemeClr val="bg1"/>
                </a:solidFill>
                <a:latin typeface="Times New Roman" pitchFamily="18" charset="0"/>
                <a:cs typeface="Times New Roman" pitchFamily="18" charset="0"/>
              </a:rPr>
              <a:t>3. TÍNH CHẤT HÓA HỌC</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12</a:t>
            </a:fld>
            <a:r>
              <a:rPr lang="en-US" sz="1600" b="1" dirty="0" smtClean="0">
                <a:solidFill>
                  <a:srgbClr val="002060"/>
                </a:solidFill>
              </a:rPr>
              <a:t>/24</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2" name="Date Placeholder 27">
            <a:extLst>
              <a:ext uri="{FF2B5EF4-FFF2-40B4-BE49-F238E27FC236}">
                <a16:creationId xmlns:a16="http://schemas.microsoft.com/office/drawing/2014/main" id="{38090338-B04F-49EC-ADA5-0B96880F3C2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7" name="Rectangle 6"/>
          <p:cNvSpPr/>
          <p:nvPr/>
        </p:nvSpPr>
        <p:spPr>
          <a:xfrm>
            <a:off x="1003300" y="1284583"/>
            <a:ext cx="6934200" cy="969496"/>
          </a:xfrm>
          <a:prstGeom prst="rect">
            <a:avLst/>
          </a:prstGeom>
        </p:spPr>
        <p:txBody>
          <a:bodyPr wrap="square">
            <a:spAutoFit/>
          </a:bodyPr>
          <a:lstStyle/>
          <a:p>
            <a:pPr marR="31115" algn="just">
              <a:spcBef>
                <a:spcPts val="600"/>
              </a:spcBef>
              <a:spcAft>
                <a:spcPts val="0"/>
              </a:spcAft>
            </a:pPr>
            <a:r>
              <a:rPr lang="en-US" sz="2600" b="1" dirty="0">
                <a:latin typeface="Times New Roman" panose="02020603050405020304" pitchFamily="18" charset="0"/>
                <a:ea typeface="Times New Roman" panose="02020603050405020304" pitchFamily="18" charset="0"/>
              </a:rPr>
              <a:t>3.1. </a:t>
            </a:r>
            <a:r>
              <a:rPr lang="en-US" sz="2600" b="1" dirty="0" err="1">
                <a:latin typeface="Times New Roman" panose="02020603050405020304" pitchFamily="18" charset="0"/>
                <a:ea typeface="Times New Roman" panose="02020603050405020304" pitchFamily="18" charset="0"/>
              </a:rPr>
              <a:t>Phản</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ứng</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cộng</a:t>
            </a:r>
            <a:endParaRPr lang="en-US" sz="2600" dirty="0">
              <a:latin typeface="Times New Roman" panose="02020603050405020304" pitchFamily="18" charset="0"/>
              <a:ea typeface="Times New Roman" panose="02020603050405020304" pitchFamily="18" charset="0"/>
            </a:endParaRPr>
          </a:p>
          <a:p>
            <a:pPr marR="31115" indent="201295" algn="just">
              <a:spcBef>
                <a:spcPts val="600"/>
              </a:spcBef>
              <a:spcAft>
                <a:spcPts val="0"/>
              </a:spcAft>
            </a:pPr>
            <a:r>
              <a:rPr lang="en-US" sz="2600" b="1" i="1" dirty="0">
                <a:latin typeface="Times New Roman" panose="02020603050405020304" pitchFamily="18" charset="0"/>
                <a:ea typeface="Times New Roman" panose="02020603050405020304" pitchFamily="18" charset="0"/>
              </a:rPr>
              <a:t>3.1.1. </a:t>
            </a:r>
            <a:r>
              <a:rPr lang="en-US" sz="2600" b="1" i="1" dirty="0" err="1">
                <a:latin typeface="Times New Roman" panose="02020603050405020304" pitchFamily="18" charset="0"/>
                <a:ea typeface="Times New Roman" panose="02020603050405020304" pitchFamily="18" charset="0"/>
              </a:rPr>
              <a:t>Cộng</a:t>
            </a:r>
            <a:r>
              <a:rPr lang="en-US" sz="2600" b="1" i="1" dirty="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hiđro</a:t>
            </a:r>
            <a:endParaRPr lang="en-US" sz="2600" dirty="0">
              <a:effectLst/>
              <a:latin typeface="Times New Roman" panose="02020603050405020304" pitchFamily="18" charset="0"/>
              <a:ea typeface="Times New Roman" panose="02020603050405020304" pitchFamily="18" charset="0"/>
            </a:endParaRPr>
          </a:p>
        </p:txBody>
      </p:sp>
      <p:pic>
        <p:nvPicPr>
          <p:cNvPr id="25" name="Picture 24"/>
          <p:cNvPicPr>
            <a:picLocks noChangeAspect="1"/>
          </p:cNvPicPr>
          <p:nvPr/>
        </p:nvPicPr>
        <p:blipFill>
          <a:blip r:embed="rId5"/>
          <a:stretch>
            <a:fillRect/>
          </a:stretch>
        </p:blipFill>
        <p:spPr>
          <a:xfrm>
            <a:off x="-789894" y="2309852"/>
            <a:ext cx="11534094" cy="1632430"/>
          </a:xfrm>
          <a:prstGeom prst="rect">
            <a:avLst/>
          </a:prstGeom>
        </p:spPr>
      </p:pic>
    </p:spTree>
    <p:extLst>
      <p:ext uri="{BB962C8B-B14F-4D97-AF65-F5344CB8AC3E}">
        <p14:creationId xmlns:p14="http://schemas.microsoft.com/office/powerpoint/2010/main" val="486265006"/>
      </p:ext>
    </p:extLst>
  </p:cSld>
  <p:clrMapOvr>
    <a:masterClrMapping/>
  </p:clrMapOvr>
  <p:transition advClick="0">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dirty="0">
                <a:solidFill>
                  <a:schemeClr val="bg1"/>
                </a:solidFill>
                <a:latin typeface="Times New Roman" pitchFamily="18" charset="0"/>
                <a:cs typeface="Times New Roman" pitchFamily="18" charset="0"/>
              </a:rPr>
              <a:t>3. TÍNH CHẤT HÓA HỌC</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13</a:t>
            </a:fld>
            <a:r>
              <a:rPr lang="en-US" sz="1600" b="1" dirty="0" smtClean="0">
                <a:solidFill>
                  <a:srgbClr val="002060"/>
                </a:solidFill>
              </a:rPr>
              <a:t>/24</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2" name="Date Placeholder 27">
            <a:extLst>
              <a:ext uri="{FF2B5EF4-FFF2-40B4-BE49-F238E27FC236}">
                <a16:creationId xmlns:a16="http://schemas.microsoft.com/office/drawing/2014/main" id="{38090338-B04F-49EC-ADA5-0B96880F3C2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7" name="Rectangle 6"/>
          <p:cNvSpPr/>
          <p:nvPr/>
        </p:nvSpPr>
        <p:spPr>
          <a:xfrm>
            <a:off x="363422" y="1193098"/>
            <a:ext cx="6934200" cy="492443"/>
          </a:xfrm>
          <a:prstGeom prst="rect">
            <a:avLst/>
          </a:prstGeom>
        </p:spPr>
        <p:txBody>
          <a:bodyPr wrap="square">
            <a:spAutoFit/>
          </a:bodyPr>
          <a:lstStyle/>
          <a:p>
            <a:pPr marR="31115" algn="just">
              <a:spcBef>
                <a:spcPts val="600"/>
              </a:spcBef>
              <a:spcAft>
                <a:spcPts val="0"/>
              </a:spcAft>
            </a:pPr>
            <a:r>
              <a:rPr lang="en-US" sz="2600" b="1" dirty="0">
                <a:latin typeface="Times New Roman" panose="02020603050405020304" pitchFamily="18" charset="0"/>
                <a:ea typeface="Times New Roman" panose="02020603050405020304" pitchFamily="18" charset="0"/>
              </a:rPr>
              <a:t>3.1. </a:t>
            </a:r>
            <a:r>
              <a:rPr lang="en-US" sz="2600" b="1" dirty="0" err="1">
                <a:latin typeface="Times New Roman" panose="02020603050405020304" pitchFamily="18" charset="0"/>
                <a:ea typeface="Times New Roman" panose="02020603050405020304" pitchFamily="18" charset="0"/>
              </a:rPr>
              <a:t>Phản</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ứng</a:t>
            </a:r>
            <a:r>
              <a:rPr lang="en-US" sz="2600" b="1" dirty="0">
                <a:latin typeface="Times New Roman" panose="02020603050405020304" pitchFamily="18" charset="0"/>
                <a:ea typeface="Times New Roman" panose="02020603050405020304" pitchFamily="18" charset="0"/>
              </a:rPr>
              <a:t> </a:t>
            </a:r>
            <a:r>
              <a:rPr lang="en-US" sz="2600" b="1" dirty="0" err="1" smtClean="0">
                <a:latin typeface="Times New Roman" panose="02020603050405020304" pitchFamily="18" charset="0"/>
                <a:ea typeface="Times New Roman" panose="02020603050405020304" pitchFamily="18" charset="0"/>
              </a:rPr>
              <a:t>cộng</a:t>
            </a:r>
            <a:endParaRPr lang="en-US" sz="2600" dirty="0">
              <a:latin typeface="Times New Roman" panose="02020603050405020304" pitchFamily="18" charset="0"/>
              <a:ea typeface="Times New Roman" panose="02020603050405020304" pitchFamily="18" charset="0"/>
            </a:endParaRPr>
          </a:p>
        </p:txBody>
      </p:sp>
      <p:sp>
        <p:nvSpPr>
          <p:cNvPr id="6" name="Rectangle 5"/>
          <p:cNvSpPr/>
          <p:nvPr/>
        </p:nvSpPr>
        <p:spPr>
          <a:xfrm>
            <a:off x="363422" y="2009014"/>
            <a:ext cx="8323378" cy="2308324"/>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3.1.2. </a:t>
            </a:r>
            <a:r>
              <a:rPr lang="en-US" sz="2400" b="1" dirty="0" err="1" smtClean="0">
                <a:latin typeface="Times New Roman" panose="02020603050405020304" pitchFamily="18" charset="0"/>
                <a:cs typeface="Times New Roman" panose="02020603050405020304" pitchFamily="18" charset="0"/>
              </a:rPr>
              <a:t>Cộng</a:t>
            </a:r>
            <a:r>
              <a:rPr lang="en-US" sz="2400" b="1" dirty="0" smtClean="0">
                <a:latin typeface="Times New Roman" panose="02020603050405020304" pitchFamily="18" charset="0"/>
                <a:cs typeface="Times New Roman" panose="02020603050405020304" pitchFamily="18" charset="0"/>
              </a:rPr>
              <a:t> halogen </a:t>
            </a:r>
            <a:r>
              <a:rPr lang="en-US" sz="2400" b="1" dirty="0">
                <a:latin typeface="Times New Roman" panose="02020603050405020304" pitchFamily="18" charset="0"/>
                <a:cs typeface="Times New Roman" panose="02020603050405020304" pitchFamily="18" charset="0"/>
              </a:rPr>
              <a:t>( dung </a:t>
            </a:r>
            <a:r>
              <a:rPr lang="en-US" sz="2400" b="1" dirty="0" err="1">
                <a:latin typeface="Times New Roman" panose="02020603050405020304" pitchFamily="18" charset="0"/>
                <a:cs typeface="Times New Roman" panose="02020603050405020304" pitchFamily="18" charset="0"/>
              </a:rPr>
              <a:t>dịch</a:t>
            </a:r>
            <a:r>
              <a:rPr lang="en-US" sz="2400" b="1" dirty="0">
                <a:latin typeface="Times New Roman" panose="02020603050405020304" pitchFamily="18" charset="0"/>
                <a:cs typeface="Times New Roman" panose="02020603050405020304" pitchFamily="18" charset="0"/>
              </a:rPr>
              <a:t> Br</a:t>
            </a:r>
            <a:r>
              <a:rPr lang="en-US" sz="2400" b="1" baseline="-25000" dirty="0">
                <a:latin typeface="Times New Roman" panose="02020603050405020304" pitchFamily="18" charset="0"/>
                <a:cs typeface="Times New Roman" panose="02020603050405020304" pitchFamily="18" charset="0"/>
              </a:rPr>
              <a:t>2</a:t>
            </a:r>
            <a:r>
              <a:rPr lang="en-US" sz="2400" b="1" dirty="0">
                <a:latin typeface="Times New Roman" panose="02020603050405020304" pitchFamily="18" charset="0"/>
                <a:cs typeface="Times New Roman" panose="02020603050405020304" pitchFamily="18" charset="0"/>
              </a:rPr>
              <a:t>, Cl</a:t>
            </a:r>
            <a:r>
              <a:rPr lang="en-US" sz="2400" b="1" baseline="-25000" dirty="0">
                <a:latin typeface="Times New Roman" panose="02020603050405020304" pitchFamily="18" charset="0"/>
                <a:cs typeface="Times New Roman" panose="02020603050405020304" pitchFamily="18" charset="0"/>
              </a:rPr>
              <a:t>2</a:t>
            </a:r>
            <a:r>
              <a:rPr lang="en-US" sz="2400" b="1" dirty="0">
                <a:latin typeface="Times New Roman" panose="02020603050405020304" pitchFamily="18" charset="0"/>
                <a:cs typeface="Times New Roman" panose="02020603050405020304" pitchFamily="18" charset="0"/>
              </a:rPr>
              <a:t>):</a:t>
            </a: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CH</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=CH</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      +     Br</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dd</a:t>
            </a:r>
            <a:r>
              <a:rPr lang="en-US"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2400" dirty="0" smtClean="0">
                <a:latin typeface="Times New Roman" panose="02020603050405020304" pitchFamily="18" charset="0"/>
                <a:cs typeface="Times New Roman" panose="02020603050405020304" pitchFamily="18" charset="0"/>
              </a:rPr>
              <a:t> CH</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Br-CH</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Br (1,2-đibrometan</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nâu</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đỏ</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không</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màu</a:t>
            </a:r>
            <a:endParaRPr lang="en-US" sz="2400" dirty="0">
              <a:latin typeface="Times New Roman" panose="02020603050405020304" pitchFamily="18" charset="0"/>
              <a:cs typeface="Times New Roman" panose="02020603050405020304" pitchFamily="18" charset="0"/>
            </a:endParaRP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C</a:t>
            </a:r>
            <a:r>
              <a:rPr lang="en-US" sz="2400" baseline="-25000" dirty="0" smtClean="0">
                <a:latin typeface="Times New Roman" panose="02020603050405020304" pitchFamily="18" charset="0"/>
                <a:cs typeface="Times New Roman" panose="02020603050405020304" pitchFamily="18" charset="0"/>
              </a:rPr>
              <a:t>n</a:t>
            </a:r>
            <a:r>
              <a:rPr lang="en-US" sz="2400" dirty="0" smtClean="0">
                <a:latin typeface="Times New Roman" panose="02020603050405020304" pitchFamily="18" charset="0"/>
                <a:cs typeface="Times New Roman" panose="02020603050405020304" pitchFamily="18" charset="0"/>
              </a:rPr>
              <a:t>H</a:t>
            </a:r>
            <a:r>
              <a:rPr lang="en-US" sz="2400" baseline="-25000" dirty="0" smtClean="0">
                <a:latin typeface="Times New Roman" panose="02020603050405020304" pitchFamily="18" charset="0"/>
                <a:cs typeface="Times New Roman" panose="02020603050405020304" pitchFamily="18" charset="0"/>
              </a:rPr>
              <a:t>2n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Br</a:t>
            </a:r>
            <a:r>
              <a:rPr lang="en-US" sz="2400" baseline="-25000" dirty="0">
                <a:latin typeface="Times New Roman" panose="02020603050405020304" pitchFamily="18" charset="0"/>
                <a:cs typeface="Times New Roman" panose="02020603050405020304" pitchFamily="18" charset="0"/>
              </a:rPr>
              <a:t>2 </a:t>
            </a:r>
            <a:r>
              <a:rPr lang="en-US"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C</a:t>
            </a:r>
            <a:r>
              <a:rPr lang="en-US" sz="2400" baseline="-25000" dirty="0">
                <a:latin typeface="Times New Roman" panose="02020603050405020304" pitchFamily="18" charset="0"/>
                <a:cs typeface="Times New Roman" panose="02020603050405020304" pitchFamily="18" charset="0"/>
              </a:rPr>
              <a:t>n</a:t>
            </a:r>
            <a:r>
              <a:rPr lang="en-US" sz="2400" dirty="0">
                <a:latin typeface="Times New Roman" panose="02020603050405020304" pitchFamily="18" charset="0"/>
                <a:cs typeface="Times New Roman" panose="02020603050405020304" pitchFamily="18" charset="0"/>
              </a:rPr>
              <a:t>H</a:t>
            </a:r>
            <a:r>
              <a:rPr lang="en-US" sz="2400" baseline="-25000" dirty="0">
                <a:latin typeface="Times New Roman" panose="02020603050405020304" pitchFamily="18" charset="0"/>
                <a:cs typeface="Times New Roman" panose="02020603050405020304" pitchFamily="18" charset="0"/>
              </a:rPr>
              <a:t>2n</a:t>
            </a:r>
            <a:r>
              <a:rPr lang="en-US" sz="2400" dirty="0">
                <a:latin typeface="Times New Roman" panose="02020603050405020304" pitchFamily="18" charset="0"/>
                <a:cs typeface="Times New Roman" panose="02020603050405020304" pitchFamily="18" charset="0"/>
              </a:rPr>
              <a:t>Br</a:t>
            </a:r>
            <a:r>
              <a:rPr lang="en-US" sz="2400" baseline="-25000" dirty="0">
                <a:latin typeface="Times New Roman" panose="02020603050405020304" pitchFamily="18" charset="0"/>
                <a:cs typeface="Times New Roman" panose="02020603050405020304" pitchFamily="18" charset="0"/>
              </a:rPr>
              <a:t>2</a:t>
            </a:r>
          </a:p>
        </p:txBody>
      </p:sp>
      <p:sp>
        <p:nvSpPr>
          <p:cNvPr id="2" name="Rectangle 1"/>
          <p:cNvSpPr/>
          <p:nvPr/>
        </p:nvSpPr>
        <p:spPr>
          <a:xfrm>
            <a:off x="457200" y="4853889"/>
            <a:ext cx="7848600" cy="954107"/>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Do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nhận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anken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anken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ankan</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994697560"/>
      </p:ext>
    </p:extLst>
  </p:cSld>
  <p:clrMapOvr>
    <a:masterClrMapping/>
  </p:clrMapOvr>
  <p:transition advClick="0">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dirty="0">
                <a:solidFill>
                  <a:schemeClr val="bg1"/>
                </a:solidFill>
                <a:latin typeface="Times New Roman" pitchFamily="18" charset="0"/>
                <a:cs typeface="Times New Roman" pitchFamily="18" charset="0"/>
              </a:rPr>
              <a:t>3. TÍNH CHẤT HÓA HỌC</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14</a:t>
            </a:fld>
            <a:r>
              <a:rPr lang="en-US" sz="1600" b="1" dirty="0" smtClean="0">
                <a:solidFill>
                  <a:srgbClr val="002060"/>
                </a:solidFill>
              </a:rPr>
              <a:t>/24</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2" name="Date Placeholder 27">
            <a:extLst>
              <a:ext uri="{FF2B5EF4-FFF2-40B4-BE49-F238E27FC236}">
                <a16:creationId xmlns:a16="http://schemas.microsoft.com/office/drawing/2014/main" id="{38090338-B04F-49EC-ADA5-0B96880F3C2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7" name="Rectangle 6"/>
          <p:cNvSpPr/>
          <p:nvPr/>
        </p:nvSpPr>
        <p:spPr>
          <a:xfrm>
            <a:off x="363422" y="1193098"/>
            <a:ext cx="6934200" cy="492443"/>
          </a:xfrm>
          <a:prstGeom prst="rect">
            <a:avLst/>
          </a:prstGeom>
        </p:spPr>
        <p:txBody>
          <a:bodyPr wrap="square">
            <a:spAutoFit/>
          </a:bodyPr>
          <a:lstStyle/>
          <a:p>
            <a:pPr marR="31115" algn="just">
              <a:spcBef>
                <a:spcPts val="600"/>
              </a:spcBef>
              <a:spcAft>
                <a:spcPts val="0"/>
              </a:spcAft>
            </a:pPr>
            <a:r>
              <a:rPr lang="en-US" sz="2600" b="1" dirty="0">
                <a:latin typeface="Times New Roman" panose="02020603050405020304" pitchFamily="18" charset="0"/>
                <a:ea typeface="Times New Roman" panose="02020603050405020304" pitchFamily="18" charset="0"/>
              </a:rPr>
              <a:t>3.1. </a:t>
            </a:r>
            <a:r>
              <a:rPr lang="en-US" sz="2600" b="1" dirty="0" err="1">
                <a:latin typeface="Times New Roman" panose="02020603050405020304" pitchFamily="18" charset="0"/>
                <a:ea typeface="Times New Roman" panose="02020603050405020304" pitchFamily="18" charset="0"/>
              </a:rPr>
              <a:t>Phản</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ứng</a:t>
            </a:r>
            <a:r>
              <a:rPr lang="en-US" sz="2600" b="1" dirty="0">
                <a:latin typeface="Times New Roman" panose="02020603050405020304" pitchFamily="18" charset="0"/>
                <a:ea typeface="Times New Roman" panose="02020603050405020304" pitchFamily="18" charset="0"/>
              </a:rPr>
              <a:t> </a:t>
            </a:r>
            <a:r>
              <a:rPr lang="en-US" sz="2600" b="1" dirty="0" err="1" smtClean="0">
                <a:latin typeface="Times New Roman" panose="02020603050405020304" pitchFamily="18" charset="0"/>
                <a:ea typeface="Times New Roman" panose="02020603050405020304" pitchFamily="18" charset="0"/>
              </a:rPr>
              <a:t>cộng</a:t>
            </a:r>
            <a:endParaRPr lang="en-US" sz="2600" dirty="0">
              <a:latin typeface="Times New Roman" panose="02020603050405020304" pitchFamily="18" charset="0"/>
              <a:ea typeface="Times New Roman" panose="02020603050405020304" pitchFamily="18" charset="0"/>
            </a:endParaRPr>
          </a:p>
        </p:txBody>
      </p:sp>
      <p:sp>
        <p:nvSpPr>
          <p:cNvPr id="15" name="Rectangle 14"/>
          <p:cNvSpPr/>
          <p:nvPr/>
        </p:nvSpPr>
        <p:spPr>
          <a:xfrm>
            <a:off x="393902" y="1828800"/>
            <a:ext cx="7674592" cy="1785104"/>
          </a:xfrm>
          <a:prstGeom prst="rect">
            <a:avLst/>
          </a:prstGeom>
        </p:spPr>
        <p:txBody>
          <a:bodyPr wrap="square">
            <a:spAutoFit/>
          </a:bodyPr>
          <a:lstStyle/>
          <a:p>
            <a:r>
              <a:rPr lang="en-US" sz="2200" dirty="0">
                <a:latin typeface="Times New Roman" panose="02020603050405020304" pitchFamily="18" charset="0"/>
                <a:cs typeface="Times New Roman" panose="02020603050405020304" pitchFamily="18" charset="0"/>
              </a:rPr>
              <a:t> </a:t>
            </a:r>
            <a:r>
              <a:rPr lang="en-US" sz="2200" b="1" dirty="0">
                <a:latin typeface="Times New Roman" panose="02020603050405020304" pitchFamily="18" charset="0"/>
                <a:cs typeface="Times New Roman" panose="02020603050405020304" pitchFamily="18" charset="0"/>
              </a:rPr>
              <a:t>3.1.3. </a:t>
            </a:r>
            <a:r>
              <a:rPr lang="en-US" sz="2200" b="1" dirty="0" err="1" smtClean="0">
                <a:latin typeface="Times New Roman" panose="02020603050405020304" pitchFamily="18" charset="0"/>
                <a:cs typeface="Times New Roman" panose="02020603050405020304" pitchFamily="18" charset="0"/>
              </a:rPr>
              <a:t>Cộng</a:t>
            </a:r>
            <a:r>
              <a:rPr lang="en-US" sz="2200" b="1" dirty="0" smtClean="0">
                <a:latin typeface="Times New Roman" panose="02020603050405020304" pitchFamily="18" charset="0"/>
                <a:cs typeface="Times New Roman" panose="02020603050405020304" pitchFamily="18" charset="0"/>
              </a:rPr>
              <a:t> HX  </a:t>
            </a:r>
            <a:r>
              <a:rPr lang="en-US" sz="2200" b="1" dirty="0">
                <a:latin typeface="Times New Roman" panose="02020603050405020304" pitchFamily="18" charset="0"/>
                <a:cs typeface="Times New Roman" panose="02020603050405020304" pitchFamily="18" charset="0"/>
              </a:rPr>
              <a:t>(X </a:t>
            </a:r>
            <a:r>
              <a:rPr lang="en-US" sz="2200" b="1" dirty="0" err="1">
                <a:latin typeface="Times New Roman" panose="02020603050405020304" pitchFamily="18" charset="0"/>
                <a:cs typeface="Times New Roman" panose="02020603050405020304" pitchFamily="18" charset="0"/>
              </a:rPr>
              <a:t>là</a:t>
            </a:r>
            <a:r>
              <a:rPr lang="en-US" sz="2200" b="1" dirty="0">
                <a:latin typeface="Times New Roman" panose="02020603050405020304" pitchFamily="18" charset="0"/>
                <a:cs typeface="Times New Roman" panose="02020603050405020304" pitchFamily="18" charset="0"/>
              </a:rPr>
              <a:t> OH, Cl, </a:t>
            </a:r>
            <a:r>
              <a:rPr lang="en-US" sz="2200" b="1" dirty="0" smtClean="0">
                <a:latin typeface="Times New Roman" panose="02020603050405020304" pitchFamily="18" charset="0"/>
                <a:cs typeface="Times New Roman" panose="02020603050405020304" pitchFamily="18" charset="0"/>
              </a:rPr>
              <a:t>Br,... </a:t>
            </a:r>
            <a:r>
              <a:rPr lang="en-US" sz="2200" b="1" dirty="0">
                <a:latin typeface="Times New Roman" panose="02020603050405020304" pitchFamily="18" charset="0"/>
                <a:cs typeface="Times New Roman" panose="02020603050405020304" pitchFamily="18" charset="0"/>
              </a:rPr>
              <a:t>): </a:t>
            </a:r>
          </a:p>
          <a:p>
            <a:endParaRPr lang="en-US" sz="2200" dirty="0" smtClean="0">
              <a:latin typeface="Times New Roman" panose="02020603050405020304" pitchFamily="18" charset="0"/>
              <a:cs typeface="Times New Roman" panose="02020603050405020304" pitchFamily="18" charset="0"/>
            </a:endParaRPr>
          </a:p>
          <a:p>
            <a:r>
              <a:rPr lang="en-US" sz="2200" dirty="0" smtClean="0">
                <a:latin typeface="Times New Roman" panose="02020603050405020304" pitchFamily="18" charset="0"/>
                <a:cs typeface="Times New Roman" panose="02020603050405020304" pitchFamily="18" charset="0"/>
              </a:rPr>
              <a:t>CH</a:t>
            </a:r>
            <a:r>
              <a:rPr lang="en-US" sz="2200" baseline="-25000" dirty="0" smtClean="0">
                <a:latin typeface="Times New Roman" panose="02020603050405020304" pitchFamily="18" charset="0"/>
                <a:cs typeface="Times New Roman" panose="02020603050405020304" pitchFamily="18" charset="0"/>
              </a:rPr>
              <a:t>2</a:t>
            </a:r>
            <a:r>
              <a:rPr lang="en-US" sz="2200" dirty="0" smtClean="0">
                <a:latin typeface="Times New Roman" panose="02020603050405020304" pitchFamily="18" charset="0"/>
                <a:cs typeface="Times New Roman" panose="02020603050405020304" pitchFamily="18" charset="0"/>
              </a:rPr>
              <a:t>= CH</a:t>
            </a:r>
            <a:r>
              <a:rPr lang="en-US" sz="2200" baseline="-25000" dirty="0" smtClean="0">
                <a:latin typeface="Times New Roman" panose="02020603050405020304" pitchFamily="18" charset="0"/>
                <a:cs typeface="Times New Roman" panose="02020603050405020304" pitchFamily="18" charset="0"/>
              </a:rPr>
              <a:t>2</a:t>
            </a:r>
            <a:r>
              <a:rPr lang="en-US" sz="2200" dirty="0" smtClean="0">
                <a:latin typeface="Times New Roman" panose="02020603050405020304" pitchFamily="18" charset="0"/>
                <a:cs typeface="Times New Roman" panose="02020603050405020304" pitchFamily="18" charset="0"/>
              </a:rPr>
              <a:t> </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HCl</a:t>
            </a:r>
            <a:r>
              <a:rPr lang="en-US" sz="2200" dirty="0">
                <a:latin typeface="Times New Roman" panose="02020603050405020304" pitchFamily="18" charset="0"/>
                <a:cs typeface="Times New Roman" panose="02020603050405020304" pitchFamily="18" charset="0"/>
              </a:rPr>
              <a:t>  </a:t>
            </a:r>
            <a:r>
              <a:rPr lang="en-US" sz="22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2200" dirty="0" smtClean="0">
                <a:latin typeface="Times New Roman" panose="02020603050405020304" pitchFamily="18" charset="0"/>
                <a:cs typeface="Times New Roman" panose="02020603050405020304" pitchFamily="18" charset="0"/>
              </a:rPr>
              <a:t> </a:t>
            </a:r>
            <a:r>
              <a:rPr lang="en-US" sz="2200" dirty="0">
                <a:latin typeface="Times New Roman" panose="02020603050405020304" pitchFamily="18" charset="0"/>
                <a:cs typeface="Times New Roman" panose="02020603050405020304" pitchFamily="18" charset="0"/>
              </a:rPr>
              <a:t>CH</a:t>
            </a:r>
            <a:r>
              <a:rPr lang="en-US" sz="2200" baseline="-25000" dirty="0">
                <a:latin typeface="Times New Roman" panose="02020603050405020304" pitchFamily="18" charset="0"/>
                <a:cs typeface="Times New Roman" panose="02020603050405020304" pitchFamily="18" charset="0"/>
              </a:rPr>
              <a:t>3</a:t>
            </a:r>
            <a:r>
              <a:rPr lang="en-US" sz="2200" dirty="0">
                <a:latin typeface="Times New Roman" panose="02020603050405020304" pitchFamily="18" charset="0"/>
                <a:cs typeface="Times New Roman" panose="02020603050405020304" pitchFamily="18" charset="0"/>
              </a:rPr>
              <a:t>-CH</a:t>
            </a:r>
            <a:r>
              <a:rPr lang="en-US" sz="2200" baseline="-25000" dirty="0">
                <a:latin typeface="Times New Roman" panose="02020603050405020304" pitchFamily="18" charset="0"/>
                <a:cs typeface="Times New Roman" panose="02020603050405020304" pitchFamily="18" charset="0"/>
              </a:rPr>
              <a:t>2</a:t>
            </a:r>
            <a:r>
              <a:rPr lang="en-US" sz="2200" dirty="0">
                <a:latin typeface="Times New Roman" panose="02020603050405020304" pitchFamily="18" charset="0"/>
                <a:cs typeface="Times New Roman" panose="02020603050405020304" pitchFamily="18" charset="0"/>
              </a:rPr>
              <a:t>-Cl 	</a:t>
            </a:r>
            <a:r>
              <a:rPr lang="en-US" sz="2200"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etyl</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clorua</a:t>
            </a:r>
            <a:r>
              <a:rPr lang="en-US" sz="2200" dirty="0" smtClean="0">
                <a:latin typeface="Times New Roman" panose="02020603050405020304" pitchFamily="18" charset="0"/>
                <a:cs typeface="Times New Roman" panose="02020603050405020304" pitchFamily="18" charset="0"/>
              </a:rPr>
              <a:t>)</a:t>
            </a:r>
          </a:p>
          <a:p>
            <a:endParaRPr lang="en-US" sz="2200" dirty="0">
              <a:latin typeface="Times New Roman" panose="02020603050405020304" pitchFamily="18" charset="0"/>
              <a:cs typeface="Times New Roman" panose="02020603050405020304" pitchFamily="18" charset="0"/>
            </a:endParaRPr>
          </a:p>
          <a:p>
            <a:r>
              <a:rPr lang="en-US" sz="2200" dirty="0">
                <a:latin typeface="Times New Roman" panose="02020603050405020304" pitchFamily="18" charset="0"/>
                <a:cs typeface="Times New Roman" panose="02020603050405020304" pitchFamily="18" charset="0"/>
              </a:rPr>
              <a:t>CH</a:t>
            </a:r>
            <a:r>
              <a:rPr lang="en-US" sz="2200" baseline="-25000" dirty="0">
                <a:latin typeface="Times New Roman" panose="02020603050405020304" pitchFamily="18" charset="0"/>
                <a:cs typeface="Times New Roman" panose="02020603050405020304" pitchFamily="18" charset="0"/>
              </a:rPr>
              <a:t>2</a:t>
            </a:r>
            <a:r>
              <a:rPr lang="en-US" sz="2200" dirty="0" smtClean="0">
                <a:latin typeface="Times New Roman" panose="02020603050405020304" pitchFamily="18" charset="0"/>
                <a:cs typeface="Times New Roman" panose="02020603050405020304" pitchFamily="18" charset="0"/>
              </a:rPr>
              <a:t>= CH</a:t>
            </a:r>
            <a:r>
              <a:rPr lang="en-US" sz="2200" baseline="-25000" dirty="0" smtClean="0">
                <a:latin typeface="Times New Roman" panose="02020603050405020304" pitchFamily="18" charset="0"/>
                <a:cs typeface="Times New Roman" panose="02020603050405020304" pitchFamily="18" charset="0"/>
              </a:rPr>
              <a:t>2</a:t>
            </a:r>
            <a:r>
              <a:rPr lang="en-US" sz="2200" dirty="0" smtClean="0">
                <a:latin typeface="Times New Roman" panose="02020603050405020304" pitchFamily="18" charset="0"/>
                <a:cs typeface="Times New Roman" panose="02020603050405020304" pitchFamily="18" charset="0"/>
              </a:rPr>
              <a:t> </a:t>
            </a:r>
            <a:r>
              <a:rPr lang="en-US" sz="2200" dirty="0">
                <a:latin typeface="Times New Roman" panose="02020603050405020304" pitchFamily="18" charset="0"/>
                <a:cs typeface="Times New Roman" panose="02020603050405020304" pitchFamily="18" charset="0"/>
              </a:rPr>
              <a:t>+ H – OH  </a:t>
            </a:r>
            <a:r>
              <a:rPr lang="en-US" sz="2200" dirty="0" smtClean="0">
                <a:latin typeface="Times New Roman" panose="02020603050405020304" pitchFamily="18" charset="0"/>
                <a:cs typeface="Times New Roman" panose="02020603050405020304" pitchFamily="18" charset="0"/>
                <a:sym typeface="Wingdings" panose="05000000000000000000" pitchFamily="2" charset="2"/>
              </a:rPr>
              <a:t></a:t>
            </a:r>
            <a:r>
              <a:rPr lang="en-US" sz="2200" dirty="0" smtClean="0">
                <a:latin typeface="Times New Roman" panose="02020603050405020304" pitchFamily="18" charset="0"/>
                <a:cs typeface="Times New Roman" panose="02020603050405020304" pitchFamily="18" charset="0"/>
              </a:rPr>
              <a:t> </a:t>
            </a:r>
            <a:r>
              <a:rPr lang="en-US" sz="2200" dirty="0">
                <a:latin typeface="Times New Roman" panose="02020603050405020304" pitchFamily="18" charset="0"/>
                <a:cs typeface="Times New Roman" panose="02020603050405020304" pitchFamily="18" charset="0"/>
              </a:rPr>
              <a:t>CH</a:t>
            </a:r>
            <a:r>
              <a:rPr lang="en-US" sz="2200" baseline="-25000" dirty="0">
                <a:latin typeface="Times New Roman" panose="02020603050405020304" pitchFamily="18" charset="0"/>
                <a:cs typeface="Times New Roman" panose="02020603050405020304" pitchFamily="18" charset="0"/>
              </a:rPr>
              <a:t>3</a:t>
            </a:r>
            <a:r>
              <a:rPr lang="en-US" sz="2200" dirty="0">
                <a:latin typeface="Times New Roman" panose="02020603050405020304" pitchFamily="18" charset="0"/>
                <a:cs typeface="Times New Roman" panose="02020603050405020304" pitchFamily="18" charset="0"/>
              </a:rPr>
              <a:t>-CH</a:t>
            </a:r>
            <a:r>
              <a:rPr lang="en-US" sz="2200" baseline="-25000" dirty="0">
                <a:latin typeface="Times New Roman" panose="02020603050405020304" pitchFamily="18" charset="0"/>
                <a:cs typeface="Times New Roman" panose="02020603050405020304" pitchFamily="18" charset="0"/>
              </a:rPr>
              <a:t>2</a:t>
            </a:r>
            <a:r>
              <a:rPr lang="en-US" sz="2200" dirty="0">
                <a:latin typeface="Times New Roman" panose="02020603050405020304" pitchFamily="18" charset="0"/>
                <a:cs typeface="Times New Roman" panose="02020603050405020304" pitchFamily="18" charset="0"/>
              </a:rPr>
              <a:t>-OH </a:t>
            </a:r>
            <a:r>
              <a:rPr lang="en-US" sz="2200"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ancol</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etylic</a:t>
            </a:r>
            <a:r>
              <a:rPr lang="en-US" sz="2200" dirty="0">
                <a:latin typeface="Times New Roman" panose="02020603050405020304" pitchFamily="18" charset="0"/>
                <a:cs typeface="Times New Roman" panose="02020603050405020304" pitchFamily="18" charset="0"/>
              </a:rPr>
              <a:t>)</a:t>
            </a:r>
          </a:p>
        </p:txBody>
      </p:sp>
      <p:sp>
        <p:nvSpPr>
          <p:cNvPr id="16" name="Rectangle 15"/>
          <p:cNvSpPr/>
          <p:nvPr/>
        </p:nvSpPr>
        <p:spPr>
          <a:xfrm>
            <a:off x="414222" y="3711476"/>
            <a:ext cx="8501178" cy="2308324"/>
          </a:xfrm>
          <a:prstGeom prst="rect">
            <a:avLst/>
          </a:prstGeom>
        </p:spPr>
        <p:txBody>
          <a:bodyPr wrap="square">
            <a:spAutoFit/>
          </a:bodyPr>
          <a:lstStyle/>
          <a:p>
            <a:r>
              <a:rPr lang="vi-VN" sz="2400" b="1" dirty="0">
                <a:latin typeface="+mj-lt"/>
              </a:rPr>
              <a:t>Quy tắc Mac-cop-nhi-cop</a:t>
            </a:r>
          </a:p>
          <a:p>
            <a:r>
              <a:rPr lang="vi-VN" sz="2400" dirty="0">
                <a:latin typeface="+mj-lt"/>
              </a:rPr>
              <a:t>Trong phản ứng cộng HX vào liên kết đôi, nguyên tử H (hay phần mang điện dương) chủ yếu cộng vào nguyên tử cacbon bậc thấp hơn (có nhiều H hơn) còn nguyên tử hay nhóm nguyên tử X (phần mang điện âm) cộng vào nguyên tử cacbon bậc cao hơn (có ít H hơn).</a:t>
            </a:r>
          </a:p>
        </p:txBody>
      </p:sp>
    </p:spTree>
    <p:extLst>
      <p:ext uri="{BB962C8B-B14F-4D97-AF65-F5344CB8AC3E}">
        <p14:creationId xmlns:p14="http://schemas.microsoft.com/office/powerpoint/2010/main" val="3433757803"/>
      </p:ext>
    </p:extLst>
  </p:cSld>
  <p:clrMapOvr>
    <a:masterClrMapping/>
  </p:clrMapOvr>
  <p:transition advClick="0">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dirty="0">
                <a:solidFill>
                  <a:schemeClr val="bg1"/>
                </a:solidFill>
                <a:latin typeface="Times New Roman" pitchFamily="18" charset="0"/>
                <a:cs typeface="Times New Roman" pitchFamily="18" charset="0"/>
              </a:rPr>
              <a:t>3. TÍNH CHẤT HÓA HỌC</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15</a:t>
            </a:fld>
            <a:r>
              <a:rPr lang="en-US" sz="1600" b="1" dirty="0" smtClean="0">
                <a:solidFill>
                  <a:srgbClr val="002060"/>
                </a:solidFill>
              </a:rPr>
              <a:t>/24</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2" name="Date Placeholder 27">
            <a:extLst>
              <a:ext uri="{FF2B5EF4-FFF2-40B4-BE49-F238E27FC236}">
                <a16:creationId xmlns:a16="http://schemas.microsoft.com/office/drawing/2014/main" id="{38090338-B04F-49EC-ADA5-0B96880F3C2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9" name="Rectangle 8"/>
          <p:cNvSpPr/>
          <p:nvPr/>
        </p:nvSpPr>
        <p:spPr>
          <a:xfrm>
            <a:off x="274320" y="1563561"/>
            <a:ext cx="8595360" cy="4154984"/>
          </a:xfrm>
          <a:prstGeom prst="rect">
            <a:avLst/>
          </a:prstGeom>
        </p:spPr>
        <p:txBody>
          <a:bodyPr wrap="square">
            <a:spAutoFit/>
          </a:bodyPr>
          <a:lstStyle/>
          <a:p>
            <a:r>
              <a:rPr lang="vi-VN" sz="2400" b="1" dirty="0">
                <a:latin typeface="+mj-lt"/>
              </a:rPr>
              <a:t>3.2. Phản ứng trùng hợp</a:t>
            </a:r>
          </a:p>
          <a:p>
            <a:endParaRPr lang="en-US" sz="2400" dirty="0" smtClean="0">
              <a:latin typeface="+mj-lt"/>
            </a:endParaRPr>
          </a:p>
          <a:p>
            <a:r>
              <a:rPr lang="vi-VN" sz="2400" dirty="0" smtClean="0">
                <a:latin typeface="+mj-lt"/>
              </a:rPr>
              <a:t>nCH</a:t>
            </a:r>
            <a:r>
              <a:rPr lang="vi-VN" sz="2400" baseline="-25000" dirty="0" smtClean="0">
                <a:latin typeface="+mj-lt"/>
              </a:rPr>
              <a:t>2</a:t>
            </a:r>
            <a:r>
              <a:rPr lang="vi-VN" sz="2400" dirty="0" smtClean="0">
                <a:latin typeface="+mj-lt"/>
              </a:rPr>
              <a:t>=CH</a:t>
            </a:r>
            <a:r>
              <a:rPr lang="vi-VN" sz="2400" baseline="-25000" dirty="0" smtClean="0">
                <a:latin typeface="+mj-lt"/>
              </a:rPr>
              <a:t>2</a:t>
            </a:r>
            <a:r>
              <a:rPr lang="vi-VN" sz="2400" dirty="0" smtClean="0">
                <a:latin typeface="+mj-lt"/>
              </a:rPr>
              <a:t>   </a:t>
            </a:r>
            <a:r>
              <a:rPr lang="en-US" sz="2400" dirty="0" smtClean="0">
                <a:latin typeface="+mj-lt"/>
              </a:rPr>
              <a:t>                                  </a:t>
            </a:r>
            <a:r>
              <a:rPr lang="vi-VN" sz="2400" dirty="0" smtClean="0">
                <a:latin typeface="+mj-lt"/>
              </a:rPr>
              <a:t>[-</a:t>
            </a:r>
            <a:r>
              <a:rPr lang="vi-VN" sz="2400" dirty="0">
                <a:latin typeface="+mj-lt"/>
              </a:rPr>
              <a:t>CH</a:t>
            </a:r>
            <a:r>
              <a:rPr lang="vi-VN" sz="2400" baseline="-25000" dirty="0">
                <a:latin typeface="+mj-lt"/>
              </a:rPr>
              <a:t>2</a:t>
            </a:r>
            <a:r>
              <a:rPr lang="vi-VN" sz="2400" dirty="0">
                <a:latin typeface="+mj-lt"/>
              </a:rPr>
              <a:t>-CH</a:t>
            </a:r>
            <a:r>
              <a:rPr lang="vi-VN" sz="2400" baseline="-25000" dirty="0">
                <a:latin typeface="+mj-lt"/>
              </a:rPr>
              <a:t>2</a:t>
            </a:r>
            <a:r>
              <a:rPr lang="vi-VN" sz="2400" dirty="0">
                <a:latin typeface="+mj-lt"/>
              </a:rPr>
              <a:t>-]n   polietilen (PE</a:t>
            </a:r>
            <a:r>
              <a:rPr lang="vi-VN" sz="2400" dirty="0" smtClean="0">
                <a:latin typeface="+mj-lt"/>
              </a:rPr>
              <a:t>)</a:t>
            </a:r>
            <a:endParaRPr lang="en-US" sz="2400" dirty="0" smtClean="0">
              <a:latin typeface="+mj-lt"/>
            </a:endParaRPr>
          </a:p>
          <a:p>
            <a:endParaRPr lang="vi-VN" sz="2400" dirty="0">
              <a:latin typeface="+mj-lt"/>
            </a:endParaRPr>
          </a:p>
          <a:p>
            <a:r>
              <a:rPr lang="vi-VN" sz="2400" dirty="0">
                <a:latin typeface="+mj-lt"/>
              </a:rPr>
              <a:t>Phản ứng trùng hợp (thuộc loại phản ứng polime hóa) là quá trình kết hợp liên tiếp nhiều phân tử nhỏ giống nhau hoặc tương tự nhau thành những phân tử rất lớn (polime</a:t>
            </a:r>
            <a:r>
              <a:rPr lang="vi-VN" sz="2400" dirty="0" smtClean="0">
                <a:latin typeface="+mj-lt"/>
              </a:rPr>
              <a:t>).</a:t>
            </a:r>
            <a:endParaRPr lang="en-US" sz="2400" dirty="0" smtClean="0">
              <a:latin typeface="+mj-lt"/>
            </a:endParaRPr>
          </a:p>
          <a:p>
            <a:endParaRPr lang="vi-VN" sz="2400" dirty="0">
              <a:latin typeface="+mj-lt"/>
            </a:endParaRPr>
          </a:p>
          <a:p>
            <a:r>
              <a:rPr lang="vi-VN" sz="2400" dirty="0">
                <a:latin typeface="+mj-lt"/>
              </a:rPr>
              <a:t>n Monome </a:t>
            </a:r>
            <a:r>
              <a:rPr lang="en-US" sz="2400" dirty="0" smtClean="0">
                <a:latin typeface="+mj-lt"/>
              </a:rPr>
              <a:t>                    </a:t>
            </a:r>
            <a:r>
              <a:rPr lang="vi-VN" sz="2400" dirty="0" smtClean="0">
                <a:latin typeface="+mj-lt"/>
              </a:rPr>
              <a:t> </a:t>
            </a:r>
            <a:r>
              <a:rPr lang="en-US" sz="2400" dirty="0" smtClean="0">
                <a:latin typeface="+mj-lt"/>
              </a:rPr>
              <a:t>             </a:t>
            </a:r>
            <a:r>
              <a:rPr lang="vi-VN" sz="2400" dirty="0" smtClean="0">
                <a:latin typeface="+mj-lt"/>
              </a:rPr>
              <a:t>polime</a:t>
            </a:r>
            <a:endParaRPr lang="en-US" sz="2400" dirty="0" smtClean="0">
              <a:latin typeface="+mj-lt"/>
            </a:endParaRPr>
          </a:p>
          <a:p>
            <a:endParaRPr lang="vi-VN" sz="2400" dirty="0">
              <a:latin typeface="+mj-lt"/>
            </a:endParaRPr>
          </a:p>
          <a:p>
            <a:r>
              <a:rPr lang="vi-VN" sz="2400" dirty="0">
                <a:latin typeface="+mj-lt"/>
              </a:rPr>
              <a:t>n :hệ số trùng hợp</a:t>
            </a:r>
          </a:p>
        </p:txBody>
      </p:sp>
      <p:grpSp>
        <p:nvGrpSpPr>
          <p:cNvPr id="10" name="Group 9"/>
          <p:cNvGrpSpPr/>
          <p:nvPr/>
        </p:nvGrpSpPr>
        <p:grpSpPr>
          <a:xfrm>
            <a:off x="2362200" y="2133600"/>
            <a:ext cx="1219200" cy="398572"/>
            <a:chOff x="5334000" y="5011628"/>
            <a:chExt cx="1219200" cy="398572"/>
          </a:xfrm>
        </p:grpSpPr>
        <p:cxnSp>
          <p:nvCxnSpPr>
            <p:cNvPr id="7" name="Straight Arrow Connector 6"/>
            <p:cNvCxnSpPr/>
            <p:nvPr/>
          </p:nvCxnSpPr>
          <p:spPr>
            <a:xfrm>
              <a:off x="5393791" y="5410200"/>
              <a:ext cx="1007009"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8" name="TextBox 7"/>
            <p:cNvSpPr txBox="1"/>
            <p:nvPr/>
          </p:nvSpPr>
          <p:spPr>
            <a:xfrm>
              <a:off x="5334000" y="5011628"/>
              <a:ext cx="1219200" cy="369332"/>
            </a:xfrm>
            <a:prstGeom prst="rect">
              <a:avLst/>
            </a:prstGeom>
            <a:noFill/>
          </p:spPr>
          <p:txBody>
            <a:bodyPr wrap="square" rtlCol="0">
              <a:spAutoFit/>
            </a:bodyPr>
            <a:lstStyle/>
            <a:p>
              <a:r>
                <a:rPr lang="en-US" dirty="0" err="1" smtClean="0"/>
                <a:t>Trùng</a:t>
              </a:r>
              <a:r>
                <a:rPr lang="en-US" dirty="0" smtClean="0"/>
                <a:t> </a:t>
              </a:r>
              <a:r>
                <a:rPr lang="en-US" dirty="0" err="1" smtClean="0"/>
                <a:t>hợp</a:t>
              </a:r>
              <a:endParaRPr lang="en-US" dirty="0"/>
            </a:p>
          </p:txBody>
        </p:sp>
      </p:grpSp>
      <p:grpSp>
        <p:nvGrpSpPr>
          <p:cNvPr id="23" name="Group 22"/>
          <p:cNvGrpSpPr/>
          <p:nvPr/>
        </p:nvGrpSpPr>
        <p:grpSpPr>
          <a:xfrm>
            <a:off x="2362200" y="4419600"/>
            <a:ext cx="1219200" cy="398572"/>
            <a:chOff x="5334000" y="5011628"/>
            <a:chExt cx="1219200" cy="398572"/>
          </a:xfrm>
        </p:grpSpPr>
        <p:cxnSp>
          <p:nvCxnSpPr>
            <p:cNvPr id="24" name="Straight Arrow Connector 23"/>
            <p:cNvCxnSpPr/>
            <p:nvPr/>
          </p:nvCxnSpPr>
          <p:spPr>
            <a:xfrm>
              <a:off x="5393791" y="5410200"/>
              <a:ext cx="1007009"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5" name="TextBox 24"/>
            <p:cNvSpPr txBox="1"/>
            <p:nvPr/>
          </p:nvSpPr>
          <p:spPr>
            <a:xfrm>
              <a:off x="5334000" y="5011628"/>
              <a:ext cx="1219200" cy="369332"/>
            </a:xfrm>
            <a:prstGeom prst="rect">
              <a:avLst/>
            </a:prstGeom>
            <a:noFill/>
          </p:spPr>
          <p:txBody>
            <a:bodyPr wrap="square" rtlCol="0">
              <a:spAutoFit/>
            </a:bodyPr>
            <a:lstStyle/>
            <a:p>
              <a:r>
                <a:rPr lang="en-US" dirty="0" err="1" smtClean="0"/>
                <a:t>Trùng</a:t>
              </a:r>
              <a:r>
                <a:rPr lang="en-US" dirty="0" smtClean="0"/>
                <a:t> </a:t>
              </a:r>
              <a:r>
                <a:rPr lang="en-US" dirty="0" err="1" smtClean="0"/>
                <a:t>hợp</a:t>
              </a:r>
              <a:endParaRPr lang="en-US" dirty="0"/>
            </a:p>
          </p:txBody>
        </p:sp>
      </p:grpSp>
    </p:spTree>
    <p:extLst>
      <p:ext uri="{BB962C8B-B14F-4D97-AF65-F5344CB8AC3E}">
        <p14:creationId xmlns:p14="http://schemas.microsoft.com/office/powerpoint/2010/main" val="1015398433"/>
      </p:ext>
    </p:extLst>
  </p:cSld>
  <p:clrMapOvr>
    <a:masterClrMapping/>
  </p:clrMapOvr>
  <p:transition advClick="0">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dirty="0">
                <a:solidFill>
                  <a:schemeClr val="bg1"/>
                </a:solidFill>
                <a:latin typeface="Times New Roman" pitchFamily="18" charset="0"/>
                <a:cs typeface="Times New Roman" pitchFamily="18" charset="0"/>
              </a:rPr>
              <a:t>3. TÍNH CHẤT HÓA HỌC</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16</a:t>
            </a:fld>
            <a:r>
              <a:rPr lang="en-US" sz="1600" b="1" dirty="0" smtClean="0">
                <a:solidFill>
                  <a:srgbClr val="002060"/>
                </a:solidFill>
              </a:rPr>
              <a:t>/24</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2" name="Date Placeholder 27">
            <a:extLst>
              <a:ext uri="{FF2B5EF4-FFF2-40B4-BE49-F238E27FC236}">
                <a16:creationId xmlns:a16="http://schemas.microsoft.com/office/drawing/2014/main" id="{38090338-B04F-49EC-ADA5-0B96880F3C2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12" name="Rectangle 11"/>
          <p:cNvSpPr/>
          <p:nvPr/>
        </p:nvSpPr>
        <p:spPr>
          <a:xfrm>
            <a:off x="304800" y="1338799"/>
            <a:ext cx="7772400" cy="4893647"/>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3.3. </a:t>
            </a:r>
            <a:r>
              <a:rPr lang="en-US" sz="2400" b="1" dirty="0" err="1">
                <a:latin typeface="Times New Roman" panose="02020603050405020304" pitchFamily="18" charset="0"/>
                <a:cs typeface="Times New Roman" panose="02020603050405020304" pitchFamily="18" charset="0"/>
              </a:rPr>
              <a:t>Phản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ứng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oxi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hóa</a:t>
            </a:r>
            <a:endParaRPr lang="en-US" sz="2400" b="1"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3.3.1. </a:t>
            </a:r>
            <a:r>
              <a:rPr lang="en-US" sz="2400" b="1" dirty="0" err="1">
                <a:latin typeface="Times New Roman" panose="02020603050405020304" pitchFamily="18" charset="0"/>
                <a:cs typeface="Times New Roman" panose="02020603050405020304" pitchFamily="18" charset="0"/>
              </a:rPr>
              <a:t>Phản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ứng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oxi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hóa</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hoàn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toàn</a:t>
            </a:r>
            <a:endParaRPr lang="en-US" sz="2400" b="1"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C</a:t>
            </a:r>
            <a:r>
              <a:rPr lang="en-US" sz="2400" baseline="-25000" dirty="0">
                <a:latin typeface="Times New Roman" panose="02020603050405020304" pitchFamily="18" charset="0"/>
                <a:cs typeface="Times New Roman" panose="02020603050405020304" pitchFamily="18" charset="0"/>
              </a:rPr>
              <a:t>n</a:t>
            </a:r>
            <a:r>
              <a:rPr lang="en-US" sz="2400" dirty="0">
                <a:latin typeface="Times New Roman" panose="02020603050405020304" pitchFamily="18" charset="0"/>
                <a:cs typeface="Times New Roman" panose="02020603050405020304" pitchFamily="18" charset="0"/>
              </a:rPr>
              <a:t>H</a:t>
            </a:r>
            <a:r>
              <a:rPr lang="en-US" sz="2400" baseline="-25000" dirty="0">
                <a:latin typeface="Times New Roman" panose="02020603050405020304" pitchFamily="18" charset="0"/>
                <a:cs typeface="Times New Roman" panose="02020603050405020304" pitchFamily="18" charset="0"/>
              </a:rPr>
              <a:t>2n</a:t>
            </a:r>
            <a:r>
              <a:rPr lang="en-US" sz="2400" dirty="0">
                <a:latin typeface="Times New Roman" panose="02020603050405020304" pitchFamily="18" charset="0"/>
                <a:cs typeface="Times New Roman" panose="02020603050405020304" pitchFamily="18" charset="0"/>
              </a:rPr>
              <a:t> +   O</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nCO</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 nH</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O</a:t>
            </a:r>
          </a:p>
          <a:p>
            <a:endParaRPr lang="en-US" sz="2400" dirty="0" smtClean="0">
              <a:latin typeface="Times New Roman" panose="02020603050405020304" pitchFamily="18" charset="0"/>
              <a:cs typeface="Times New Roman" panose="02020603050405020304" pitchFamily="18" charset="0"/>
            </a:endParaRPr>
          </a:p>
          <a:p>
            <a:r>
              <a:rPr lang="en-US" sz="2400" b="1" dirty="0" smtClean="0">
                <a:latin typeface="Times New Roman" panose="02020603050405020304" pitchFamily="18" charset="0"/>
                <a:cs typeface="Times New Roman" panose="02020603050405020304" pitchFamily="18" charset="0"/>
              </a:rPr>
              <a:t>3.3.2</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Phản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ứng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oxi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hóa</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không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hoàn</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toàn</a:t>
            </a:r>
            <a:endParaRPr lang="en-US" sz="2400" b="1" dirty="0" smtClean="0">
              <a:latin typeface="Times New Roman" panose="02020603050405020304" pitchFamily="18" charset="0"/>
              <a:cs typeface="Times New Roman" panose="02020603050405020304" pitchFamily="18" charset="0"/>
            </a:endParaRPr>
          </a:p>
          <a:p>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CH</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=CH</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O</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2400" dirty="0" smtClean="0">
                <a:latin typeface="Times New Roman" panose="02020603050405020304" pitchFamily="18" charset="0"/>
                <a:cs typeface="Times New Roman" panose="02020603050405020304" pitchFamily="18" charset="0"/>
              </a:rPr>
              <a:t>                 CH</a:t>
            </a:r>
            <a:r>
              <a:rPr lang="en-US" sz="2400" baseline="-25000" dirty="0" smtClean="0">
                <a:latin typeface="Times New Roman" panose="02020603050405020304" pitchFamily="18" charset="0"/>
                <a:cs typeface="Times New Roman" panose="02020603050405020304" pitchFamily="18" charset="0"/>
              </a:rPr>
              <a:t>3</a:t>
            </a:r>
            <a:r>
              <a:rPr lang="en-US" sz="2400" dirty="0" smtClean="0">
                <a:latin typeface="Times New Roman" panose="02020603050405020304" pitchFamily="18" charset="0"/>
                <a:cs typeface="Times New Roman" panose="02020603050405020304" pitchFamily="18" charset="0"/>
              </a:rPr>
              <a:t>CHO</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3CH</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=CH</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+ 2KMnO</a:t>
            </a:r>
            <a:r>
              <a:rPr lang="en-US" sz="2400" baseline="-25000" dirty="0">
                <a:latin typeface="Times New Roman" panose="02020603050405020304" pitchFamily="18" charset="0"/>
                <a:cs typeface="Times New Roman" panose="02020603050405020304" pitchFamily="18" charset="0"/>
              </a:rPr>
              <a:t>4</a:t>
            </a:r>
            <a:r>
              <a:rPr lang="en-US" sz="2400" dirty="0">
                <a:latin typeface="Times New Roman" panose="02020603050405020304" pitchFamily="18" charset="0"/>
                <a:cs typeface="Times New Roman" panose="02020603050405020304" pitchFamily="18" charset="0"/>
              </a:rPr>
              <a:t> + 4H</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O </a:t>
            </a:r>
            <a:r>
              <a:rPr lang="en-US" sz="24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2400" dirty="0" smtClean="0">
                <a:latin typeface="Times New Roman" panose="02020603050405020304" pitchFamily="18" charset="0"/>
                <a:cs typeface="Times New Roman" panose="02020603050405020304" pitchFamily="18" charset="0"/>
              </a:rPr>
              <a:t>3HO-CH</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-CH</a:t>
            </a:r>
            <a:r>
              <a:rPr lang="en-US" sz="2400" baseline="-25000" dirty="0" smtClean="0">
                <a:latin typeface="Times New Roman" panose="02020603050405020304" pitchFamily="18" charset="0"/>
                <a:cs typeface="Times New Roman" panose="02020603050405020304" pitchFamily="18" charset="0"/>
              </a:rPr>
              <a:t>2</a:t>
            </a:r>
            <a:r>
              <a:rPr lang="en-US" sz="2400" dirty="0" smtClean="0">
                <a:latin typeface="Times New Roman" panose="02020603050405020304" pitchFamily="18" charset="0"/>
                <a:cs typeface="Times New Roman" panose="02020603050405020304" pitchFamily="18" charset="0"/>
              </a:rPr>
              <a:t>-OH </a:t>
            </a:r>
            <a:r>
              <a:rPr lang="en-US" sz="2400" dirty="0">
                <a:latin typeface="Times New Roman" panose="02020603050405020304" pitchFamily="18" charset="0"/>
                <a:cs typeface="Times New Roman" panose="02020603050405020304" pitchFamily="18" charset="0"/>
              </a:rPr>
              <a:t>+ 2MnO</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2KOH</a:t>
            </a:r>
          </a:p>
          <a:p>
            <a:endParaRPr lang="en-US" sz="2400" dirty="0">
              <a:latin typeface="Times New Roman" panose="02020603050405020304" pitchFamily="18" charset="0"/>
              <a:cs typeface="Times New Roman" panose="02020603050405020304" pitchFamily="18" charset="0"/>
            </a:endParaRPr>
          </a:p>
          <a:p>
            <a:r>
              <a:rPr lang="en-US" sz="2400" dirty="0" err="1">
                <a:latin typeface="Times New Roman" panose="02020603050405020304" pitchFamily="18" charset="0"/>
                <a:cs typeface="Times New Roman" panose="02020603050405020304" pitchFamily="18" charset="0"/>
              </a:rPr>
              <a:t>Phản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hidrocacbon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đôi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anken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hidrocacbon</a:t>
            </a:r>
            <a:r>
              <a:rPr lang="en-US" sz="2400" dirty="0">
                <a:latin typeface="Times New Roman" panose="02020603050405020304" pitchFamily="18" charset="0"/>
                <a:cs typeface="Times New Roman" panose="02020603050405020304" pitchFamily="18" charset="0"/>
              </a:rPr>
              <a:t> no (</a:t>
            </a:r>
            <a:r>
              <a:rPr lang="en-US" sz="2400" dirty="0" err="1">
                <a:latin typeface="Times New Roman" panose="02020603050405020304" pitchFamily="18" charset="0"/>
                <a:cs typeface="Times New Roman" panose="02020603050405020304" pitchFamily="18" charset="0"/>
              </a:rPr>
              <a:t>ankan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xicloankan</a:t>
            </a:r>
            <a:r>
              <a:rPr lang="en-US" sz="2400" dirty="0">
                <a:latin typeface="Times New Roman" panose="02020603050405020304" pitchFamily="18" charset="0"/>
                <a:cs typeface="Times New Roman" panose="02020603050405020304" pitchFamily="18" charset="0"/>
              </a:rPr>
              <a:t>). </a:t>
            </a:r>
          </a:p>
        </p:txBody>
      </p:sp>
      <p:pic>
        <p:nvPicPr>
          <p:cNvPr id="9230" name="Picture 1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58878" y="3505200"/>
            <a:ext cx="2582662" cy="59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8042430"/>
      </p:ext>
    </p:extLst>
  </p:cSld>
  <p:clrMapOvr>
    <a:masterClrMapping/>
  </p:clrMapOvr>
  <p:transition advClick="0">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dirty="0" smtClean="0">
                <a:solidFill>
                  <a:schemeClr val="bg1"/>
                </a:solidFill>
                <a:latin typeface="Times New Roman" pitchFamily="18" charset="0"/>
                <a:cs typeface="Times New Roman" pitchFamily="18" charset="0"/>
              </a:rPr>
              <a:t>4. ĐIỀU CHẾ</a:t>
            </a:r>
            <a:endParaRPr lang="en-US" sz="32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17</a:t>
            </a:fld>
            <a:r>
              <a:rPr lang="en-US" sz="1600" b="1" dirty="0" smtClean="0">
                <a:solidFill>
                  <a:srgbClr val="002060"/>
                </a:solidFill>
              </a:rPr>
              <a:t>/24</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2" name="Date Placeholder 27">
            <a:extLst>
              <a:ext uri="{FF2B5EF4-FFF2-40B4-BE49-F238E27FC236}">
                <a16:creationId xmlns:a16="http://schemas.microsoft.com/office/drawing/2014/main" id="{38090338-B04F-49EC-ADA5-0B96880F3C2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4" name="Rectangle 3"/>
          <p:cNvSpPr/>
          <p:nvPr/>
        </p:nvSpPr>
        <p:spPr>
          <a:xfrm>
            <a:off x="636896" y="1360318"/>
            <a:ext cx="7897504" cy="3970318"/>
          </a:xfrm>
          <a:prstGeom prst="rect">
            <a:avLst/>
          </a:prstGeom>
        </p:spPr>
        <p:txBody>
          <a:bodyPr wrap="square">
            <a:spAutoFit/>
          </a:bodyPr>
          <a:lstStyle/>
          <a:p>
            <a:r>
              <a:rPr lang="vi-VN" sz="2800" b="1" dirty="0">
                <a:latin typeface="+mj-lt"/>
              </a:rPr>
              <a:t>4.1. Trong phòng thí nghiệm</a:t>
            </a:r>
          </a:p>
          <a:p>
            <a:endParaRPr lang="en-US" sz="2800" dirty="0" smtClean="0">
              <a:latin typeface="+mj-lt"/>
            </a:endParaRPr>
          </a:p>
          <a:p>
            <a:r>
              <a:rPr lang="vi-VN" sz="2800" dirty="0" smtClean="0">
                <a:latin typeface="+mj-lt"/>
              </a:rPr>
              <a:t>CH</a:t>
            </a:r>
            <a:r>
              <a:rPr lang="vi-VN" sz="2800" baseline="-25000" dirty="0" smtClean="0">
                <a:latin typeface="+mj-lt"/>
              </a:rPr>
              <a:t>3</a:t>
            </a:r>
            <a:r>
              <a:rPr lang="vi-VN" sz="2800" dirty="0" smtClean="0">
                <a:latin typeface="+mj-lt"/>
              </a:rPr>
              <a:t>CH</a:t>
            </a:r>
            <a:r>
              <a:rPr lang="vi-VN" sz="2800" baseline="-25000" dirty="0" smtClean="0">
                <a:latin typeface="+mj-lt"/>
              </a:rPr>
              <a:t>2</a:t>
            </a:r>
            <a:r>
              <a:rPr lang="vi-VN" sz="2800" dirty="0" smtClean="0">
                <a:latin typeface="+mj-lt"/>
              </a:rPr>
              <a:t>OH   </a:t>
            </a:r>
            <a:r>
              <a:rPr lang="en-US" sz="2800" dirty="0" smtClean="0">
                <a:latin typeface="+mj-lt"/>
              </a:rPr>
              <a:t>                       </a:t>
            </a:r>
            <a:r>
              <a:rPr lang="vi-VN" sz="2800" dirty="0" smtClean="0">
                <a:latin typeface="+mj-lt"/>
              </a:rPr>
              <a:t>CH</a:t>
            </a:r>
            <a:r>
              <a:rPr lang="vi-VN" sz="2800" baseline="-25000" dirty="0" smtClean="0">
                <a:latin typeface="+mj-lt"/>
              </a:rPr>
              <a:t>2</a:t>
            </a:r>
            <a:r>
              <a:rPr lang="vi-VN" sz="2800" dirty="0" smtClean="0">
                <a:latin typeface="+mj-lt"/>
              </a:rPr>
              <a:t>=CH</a:t>
            </a:r>
            <a:r>
              <a:rPr lang="vi-VN" sz="2800" baseline="-25000" dirty="0" smtClean="0">
                <a:latin typeface="+mj-lt"/>
              </a:rPr>
              <a:t>2</a:t>
            </a:r>
            <a:r>
              <a:rPr lang="vi-VN" sz="2800" dirty="0" smtClean="0">
                <a:latin typeface="+mj-lt"/>
              </a:rPr>
              <a:t> </a:t>
            </a:r>
            <a:r>
              <a:rPr lang="vi-VN" sz="2800" dirty="0">
                <a:latin typeface="+mj-lt"/>
              </a:rPr>
              <a:t>+ </a:t>
            </a:r>
            <a:r>
              <a:rPr lang="vi-VN" sz="2800" dirty="0" smtClean="0">
                <a:latin typeface="+mj-lt"/>
              </a:rPr>
              <a:t>H</a:t>
            </a:r>
            <a:r>
              <a:rPr lang="vi-VN" sz="2800" baseline="-25000" dirty="0" smtClean="0">
                <a:latin typeface="+mj-lt"/>
              </a:rPr>
              <a:t>2</a:t>
            </a:r>
            <a:r>
              <a:rPr lang="vi-VN" sz="2800" dirty="0" smtClean="0">
                <a:latin typeface="+mj-lt"/>
              </a:rPr>
              <a:t>O</a:t>
            </a:r>
            <a:endParaRPr lang="en-US" sz="2800" dirty="0" smtClean="0">
              <a:latin typeface="+mj-lt"/>
            </a:endParaRPr>
          </a:p>
          <a:p>
            <a:endParaRPr lang="vi-VN" sz="2800" dirty="0">
              <a:latin typeface="+mj-lt"/>
            </a:endParaRPr>
          </a:p>
          <a:p>
            <a:r>
              <a:rPr lang="vi-VN" sz="2800" b="1" dirty="0">
                <a:latin typeface="+mj-lt"/>
              </a:rPr>
              <a:t>4.2. Trong công nghiệp </a:t>
            </a:r>
            <a:endParaRPr lang="en-US" sz="2800" b="1" dirty="0" smtClean="0">
              <a:latin typeface="+mj-lt"/>
            </a:endParaRPr>
          </a:p>
          <a:p>
            <a:endParaRPr lang="vi-VN" sz="2800" b="1" dirty="0">
              <a:latin typeface="+mj-lt"/>
            </a:endParaRPr>
          </a:p>
          <a:p>
            <a:r>
              <a:rPr lang="vi-VN" sz="2800" dirty="0">
                <a:latin typeface="+mj-lt"/>
              </a:rPr>
              <a:t>Cracking hoặc đehiđro hóa các ankan tương ứng</a:t>
            </a:r>
          </a:p>
          <a:p>
            <a:endParaRPr lang="en-US" sz="2800" dirty="0" smtClean="0">
              <a:latin typeface="+mj-lt"/>
            </a:endParaRPr>
          </a:p>
          <a:p>
            <a:r>
              <a:rPr lang="vi-VN" sz="2800" dirty="0" smtClean="0">
                <a:latin typeface="+mj-lt"/>
              </a:rPr>
              <a:t>C</a:t>
            </a:r>
            <a:r>
              <a:rPr lang="vi-VN" sz="2800" baseline="-25000" dirty="0" smtClean="0">
                <a:latin typeface="+mj-lt"/>
              </a:rPr>
              <a:t>n</a:t>
            </a:r>
            <a:r>
              <a:rPr lang="vi-VN" sz="2800" dirty="0" smtClean="0">
                <a:latin typeface="+mj-lt"/>
              </a:rPr>
              <a:t>H</a:t>
            </a:r>
            <a:r>
              <a:rPr lang="vi-VN" sz="2800" baseline="-25000" dirty="0" smtClean="0">
                <a:latin typeface="+mj-lt"/>
              </a:rPr>
              <a:t>2n+2   </a:t>
            </a:r>
            <a:r>
              <a:rPr lang="vi-VN" sz="2800" dirty="0" smtClean="0">
                <a:latin typeface="+mj-lt"/>
              </a:rPr>
              <a:t> </a:t>
            </a:r>
            <a:r>
              <a:rPr lang="en-US" sz="2800" dirty="0" smtClean="0">
                <a:latin typeface="+mj-lt"/>
              </a:rPr>
              <a:t>                        </a:t>
            </a:r>
            <a:r>
              <a:rPr lang="vi-VN" sz="2800" dirty="0" smtClean="0">
                <a:latin typeface="+mj-lt"/>
              </a:rPr>
              <a:t>   </a:t>
            </a:r>
            <a:r>
              <a:rPr lang="vi-VN" sz="2800" dirty="0">
                <a:latin typeface="+mj-lt"/>
              </a:rPr>
              <a:t>C</a:t>
            </a:r>
            <a:r>
              <a:rPr lang="vi-VN" sz="2800" baseline="-25000" dirty="0">
                <a:latin typeface="+mj-lt"/>
              </a:rPr>
              <a:t>n</a:t>
            </a:r>
            <a:r>
              <a:rPr lang="vi-VN" sz="2800" dirty="0">
                <a:latin typeface="+mj-lt"/>
              </a:rPr>
              <a:t>H</a:t>
            </a:r>
            <a:r>
              <a:rPr lang="vi-VN" sz="2800" baseline="-25000" dirty="0">
                <a:latin typeface="+mj-lt"/>
              </a:rPr>
              <a:t>2n</a:t>
            </a:r>
            <a:r>
              <a:rPr lang="vi-VN" sz="2800" dirty="0">
                <a:latin typeface="+mj-lt"/>
              </a:rPr>
              <a:t> + H</a:t>
            </a:r>
            <a:r>
              <a:rPr lang="vi-VN" sz="2800" baseline="-25000" dirty="0">
                <a:latin typeface="+mj-lt"/>
              </a:rPr>
              <a:t>2</a:t>
            </a:r>
          </a:p>
        </p:txBody>
      </p:sp>
      <p:grpSp>
        <p:nvGrpSpPr>
          <p:cNvPr id="15" name="Group 14"/>
          <p:cNvGrpSpPr/>
          <p:nvPr/>
        </p:nvGrpSpPr>
        <p:grpSpPr>
          <a:xfrm>
            <a:off x="2819400" y="2172649"/>
            <a:ext cx="1524000" cy="646331"/>
            <a:chOff x="5334000" y="5011628"/>
            <a:chExt cx="1219200" cy="646331"/>
          </a:xfrm>
        </p:grpSpPr>
        <p:cxnSp>
          <p:nvCxnSpPr>
            <p:cNvPr id="16" name="Straight Arrow Connector 15"/>
            <p:cNvCxnSpPr/>
            <p:nvPr/>
          </p:nvCxnSpPr>
          <p:spPr>
            <a:xfrm>
              <a:off x="5393791" y="5410200"/>
              <a:ext cx="1007009"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7" name="TextBox 16"/>
            <p:cNvSpPr txBox="1"/>
            <p:nvPr/>
          </p:nvSpPr>
          <p:spPr>
            <a:xfrm>
              <a:off x="5334000" y="5011628"/>
              <a:ext cx="1219200" cy="646331"/>
            </a:xfrm>
            <a:prstGeom prst="rect">
              <a:avLst/>
            </a:prstGeom>
            <a:noFill/>
          </p:spPr>
          <p:txBody>
            <a:bodyPr wrap="square" rtlCol="0">
              <a:spAutoFit/>
            </a:bodyPr>
            <a:lstStyle/>
            <a:p>
              <a:r>
                <a:rPr lang="en-US" dirty="0" smtClean="0"/>
                <a:t>H</a:t>
              </a:r>
              <a:r>
                <a:rPr lang="en-US" baseline="-25000" dirty="0" smtClean="0"/>
                <a:t>2</a:t>
              </a:r>
              <a:r>
                <a:rPr lang="en-US" dirty="0" smtClean="0"/>
                <a:t>SO</a:t>
              </a:r>
              <a:r>
                <a:rPr lang="en-US" baseline="-25000" dirty="0" smtClean="0"/>
                <a:t>4</a:t>
              </a:r>
              <a:r>
                <a:rPr lang="en-US" dirty="0" smtClean="0"/>
                <a:t>, 170</a:t>
              </a:r>
              <a:r>
                <a:rPr lang="en-US" baseline="30000" dirty="0" smtClean="0"/>
                <a:t>o</a:t>
              </a:r>
              <a:r>
                <a:rPr lang="en-US" dirty="0" smtClean="0"/>
                <a:t>C</a:t>
              </a:r>
              <a:endParaRPr lang="en-US" baseline="-25000" dirty="0"/>
            </a:p>
          </p:txBody>
        </p:sp>
      </p:grpSp>
      <p:grpSp>
        <p:nvGrpSpPr>
          <p:cNvPr id="18" name="Group 17"/>
          <p:cNvGrpSpPr/>
          <p:nvPr/>
        </p:nvGrpSpPr>
        <p:grpSpPr>
          <a:xfrm>
            <a:off x="2531009" y="4724400"/>
            <a:ext cx="1219200" cy="398572"/>
            <a:chOff x="5334000" y="5011628"/>
            <a:chExt cx="1219200" cy="398572"/>
          </a:xfrm>
        </p:grpSpPr>
        <p:cxnSp>
          <p:nvCxnSpPr>
            <p:cNvPr id="20" name="Straight Arrow Connector 19"/>
            <p:cNvCxnSpPr/>
            <p:nvPr/>
          </p:nvCxnSpPr>
          <p:spPr>
            <a:xfrm>
              <a:off x="5393791" y="5410200"/>
              <a:ext cx="1007009"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3" name="TextBox 22"/>
            <p:cNvSpPr txBox="1"/>
            <p:nvPr/>
          </p:nvSpPr>
          <p:spPr>
            <a:xfrm>
              <a:off x="5334000" y="5011628"/>
              <a:ext cx="1219200" cy="369332"/>
            </a:xfrm>
            <a:prstGeom prst="rect">
              <a:avLst/>
            </a:prstGeom>
            <a:noFill/>
          </p:spPr>
          <p:txBody>
            <a:bodyPr wrap="square" rtlCol="0">
              <a:spAutoFit/>
            </a:bodyPr>
            <a:lstStyle/>
            <a:p>
              <a:r>
                <a:rPr lang="en-US" dirty="0" smtClean="0"/>
                <a:t>t</a:t>
              </a:r>
              <a:r>
                <a:rPr lang="en-US" baseline="30000" dirty="0" smtClean="0"/>
                <a:t>o</a:t>
              </a:r>
              <a:r>
                <a:rPr lang="en-US" dirty="0" smtClean="0"/>
                <a:t>, p, </a:t>
              </a:r>
              <a:r>
                <a:rPr lang="en-US" dirty="0" err="1" smtClean="0"/>
                <a:t>xt</a:t>
              </a:r>
              <a:endParaRPr lang="en-US" dirty="0"/>
            </a:p>
          </p:txBody>
        </p:sp>
      </p:grpSp>
    </p:spTree>
    <p:extLst>
      <p:ext uri="{BB962C8B-B14F-4D97-AF65-F5344CB8AC3E}">
        <p14:creationId xmlns:p14="http://schemas.microsoft.com/office/powerpoint/2010/main" val="1294539388"/>
      </p:ext>
    </p:extLst>
  </p:cSld>
  <p:clrMapOvr>
    <a:masterClrMapping/>
  </p:clrMapOvr>
  <p:transition advClick="0">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dirty="0" smtClean="0">
                <a:solidFill>
                  <a:schemeClr val="bg1"/>
                </a:solidFill>
                <a:latin typeface="Times New Roman" pitchFamily="18" charset="0"/>
                <a:cs typeface="Times New Roman" pitchFamily="18" charset="0"/>
              </a:rPr>
              <a:t>5. ỨNG DỤNG</a:t>
            </a:r>
            <a:endParaRPr lang="en-US" sz="3200" b="1" dirty="0">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2" name="TextBox 11"/>
          <p:cNvSpPr txBox="1"/>
          <p:nvPr/>
        </p:nvSpPr>
        <p:spPr>
          <a:xfrm>
            <a:off x="304800" y="1828800"/>
            <a:ext cx="8438900" cy="2677656"/>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457200" indent="-457200">
              <a:buFontTx/>
              <a:buChar char="-"/>
            </a:pPr>
            <a:r>
              <a:rPr lang="pt-BR" sz="2800" dirty="0" smtClean="0">
                <a:latin typeface="Times New Roman" panose="02020603050405020304" pitchFamily="18" charset="0"/>
                <a:cs typeface="Times New Roman" panose="02020603050405020304" pitchFamily="18" charset="0"/>
              </a:rPr>
              <a:t>Nguyên </a:t>
            </a:r>
            <a:r>
              <a:rPr lang="pt-BR" sz="2800" dirty="0">
                <a:latin typeface="Times New Roman" panose="02020603050405020304" pitchFamily="18" charset="0"/>
                <a:cs typeface="Times New Roman" panose="02020603050405020304" pitchFamily="18" charset="0"/>
              </a:rPr>
              <a:t>liệu cho nhiều quá trình sản xuất</a:t>
            </a:r>
            <a:r>
              <a:rPr lang="pt-BR" sz="2800" dirty="0" smtClean="0">
                <a:latin typeface="Times New Roman" panose="02020603050405020304" pitchFamily="18" charset="0"/>
                <a:cs typeface="Times New Roman" panose="02020603050405020304" pitchFamily="18" charset="0"/>
              </a:rPr>
              <a:t>.</a:t>
            </a:r>
          </a:p>
          <a:p>
            <a:endParaRPr lang="en-US" sz="2800" dirty="0">
              <a:latin typeface="Times New Roman" panose="02020603050405020304" pitchFamily="18" charset="0"/>
              <a:cs typeface="Times New Roman" panose="02020603050405020304" pitchFamily="18" charset="0"/>
            </a:endParaRPr>
          </a:p>
          <a:p>
            <a:pPr marL="457200" indent="-457200">
              <a:buFontTx/>
              <a:buChar char="-"/>
            </a:pPr>
            <a:r>
              <a:rPr lang="pt-BR" sz="2800" dirty="0" smtClean="0">
                <a:latin typeface="Times New Roman" panose="02020603050405020304" pitchFamily="18" charset="0"/>
                <a:cs typeface="Times New Roman" panose="02020603050405020304" pitchFamily="18" charset="0"/>
              </a:rPr>
              <a:t>Tổng </a:t>
            </a:r>
            <a:r>
              <a:rPr lang="pt-BR" sz="2800" dirty="0">
                <a:latin typeface="Times New Roman" panose="02020603050405020304" pitchFamily="18" charset="0"/>
                <a:cs typeface="Times New Roman" panose="02020603050405020304" pitchFamily="18" charset="0"/>
              </a:rPr>
              <a:t>hợp </a:t>
            </a:r>
            <a:r>
              <a:rPr lang="pt-BR" sz="2800" dirty="0" smtClean="0">
                <a:latin typeface="Times New Roman" panose="02020603050405020304" pitchFamily="18" charset="0"/>
                <a:cs typeface="Times New Roman" panose="02020603050405020304" pitchFamily="18" charset="0"/>
              </a:rPr>
              <a:t>polime</a:t>
            </a:r>
          </a:p>
          <a:p>
            <a:endParaRPr lang="en-US" sz="2800" dirty="0">
              <a:latin typeface="Times New Roman" panose="02020603050405020304" pitchFamily="18" charset="0"/>
              <a:cs typeface="Times New Roman" panose="02020603050405020304" pitchFamily="18" charset="0"/>
            </a:endParaRPr>
          </a:p>
          <a:p>
            <a:r>
              <a:rPr lang="pt-BR" sz="2800" dirty="0">
                <a:latin typeface="Times New Roman" panose="02020603050405020304" pitchFamily="18" charset="0"/>
                <a:cs typeface="Times New Roman" panose="02020603050405020304" pitchFamily="18" charset="0"/>
              </a:rPr>
              <a:t>- Etilen còn dùng để giấm quả xanh vì etilen có tác dụng kích thích sự hoạt động các men làm quả mau chín</a:t>
            </a:r>
            <a:endParaRPr lang="en-US" sz="2800" dirty="0">
              <a:latin typeface="Times New Roman" panose="02020603050405020304" pitchFamily="18" charset="0"/>
              <a:cs typeface="Times New Roman" panose="02020603050405020304" pitchFamily="18" charset="0"/>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Picture 27" descr="Hoja Carta2">
            <a:extLst>
              <a:ext uri="{FF2B5EF4-FFF2-40B4-BE49-F238E27FC236}">
                <a16:creationId xmlns:a16="http://schemas.microsoft.com/office/drawing/2014/main" id="{2A383643-26D8-411B-B806-F1AEA949FF31}"/>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5F94A5E1-4EBC-4C50-A170-CB7BFEC99C1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18</a:t>
            </a:fld>
            <a:r>
              <a:rPr lang="en-US" sz="1600" b="1" dirty="0" smtClean="0">
                <a:solidFill>
                  <a:srgbClr val="002060"/>
                </a:solidFill>
              </a:rPr>
              <a:t>/24</a:t>
            </a:r>
            <a:endParaRPr lang="en-US" sz="1600" b="1" dirty="0">
              <a:solidFill>
                <a:srgbClr val="002060"/>
              </a:solidFill>
            </a:endParaRPr>
          </a:p>
        </p:txBody>
      </p:sp>
      <p:sp>
        <p:nvSpPr>
          <p:cNvPr id="21" name="Rectangle 20">
            <a:extLst>
              <a:ext uri="{FF2B5EF4-FFF2-40B4-BE49-F238E27FC236}">
                <a16:creationId xmlns:a16="http://schemas.microsoft.com/office/drawing/2014/main" id="{D6B1FAFD-511E-4F7E-AA2B-0BA69465A32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2" name="Date Placeholder 27">
            <a:extLst>
              <a:ext uri="{FF2B5EF4-FFF2-40B4-BE49-F238E27FC236}">
                <a16:creationId xmlns:a16="http://schemas.microsoft.com/office/drawing/2014/main" id="{38090338-B04F-49EC-ADA5-0B96880F3C2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extLst>
      <p:ext uri="{BB962C8B-B14F-4D97-AF65-F5344CB8AC3E}">
        <p14:creationId xmlns:p14="http://schemas.microsoft.com/office/powerpoint/2010/main" val="1772164336"/>
      </p:ext>
    </p:extLst>
  </p:cSld>
  <p:clrMapOvr>
    <a:masterClrMapping/>
  </p:clrMapOvr>
  <p:transition advClick="0">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29"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a:r>
              <a:rPr lang="vi-VN" sz="3000" b="1">
                <a:solidFill>
                  <a:schemeClr val="bg1"/>
                </a:solidFill>
                <a:latin typeface="Times New Roman" pitchFamily="18" charset="0"/>
                <a:cs typeface="Times New Roman" pitchFamily="18" charset="0"/>
              </a:rPr>
              <a:t>CHƯƠNG TRÌNH KHỞI ĐỘNG</a:t>
            </a:r>
            <a:endParaRPr lang="en-US" sz="3000" b="1">
              <a:solidFill>
                <a:schemeClr val="bg1"/>
              </a:solidFill>
              <a:latin typeface="Times New Roman" pitchFamily="18" charset="0"/>
              <a:cs typeface="Times New Roman" pitchFamily="18" charset="0"/>
            </a:endParaRPr>
          </a:p>
        </p:txBody>
      </p:sp>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a:solidFill>
                  <a:schemeClr val="bg1"/>
                </a:solidFill>
                <a:latin typeface="Times New Roman" pitchFamily="18" charset="0"/>
                <a:cs typeface="Times New Roman" pitchFamily="18" charset="0"/>
              </a:rPr>
              <a:t>TỔNG KẾT</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2" name="TextBox 11"/>
          <p:cNvSpPr txBox="1"/>
          <p:nvPr/>
        </p:nvSpPr>
        <p:spPr>
          <a:xfrm>
            <a:off x="304800" y="1130723"/>
            <a:ext cx="8534400" cy="4231928"/>
          </a:xfrm>
          <a:prstGeom prst="rect">
            <a:avLst/>
          </a:prstGeom>
          <a:noFill/>
        </p:spPr>
        <p:txBody>
          <a:bodyPr wrap="square" rtlCol="0">
            <a:spAutoFit/>
          </a:bodyPr>
          <a:lstStyle/>
          <a:p>
            <a:r>
              <a:rPr lang="vi-VN" sz="2800" b="1" dirty="0">
                <a:solidFill>
                  <a:srgbClr val="1909E5"/>
                </a:solidFill>
                <a:latin typeface="Times New Roman" pitchFamily="18" charset="0"/>
                <a:cs typeface="Times New Roman" pitchFamily="18" charset="0"/>
              </a:rPr>
              <a:t>Qua bài học này, học</a:t>
            </a:r>
            <a:r>
              <a:rPr lang="en-US" sz="2800" b="1" dirty="0">
                <a:solidFill>
                  <a:srgbClr val="1909E5"/>
                </a:solidFill>
                <a:latin typeface="Times New Roman" pitchFamily="18" charset="0"/>
                <a:cs typeface="Times New Roman" pitchFamily="18" charset="0"/>
              </a:rPr>
              <a:t> </a:t>
            </a:r>
            <a:r>
              <a:rPr lang="en-US" sz="2800" b="1" dirty="0" err="1">
                <a:solidFill>
                  <a:srgbClr val="1909E5"/>
                </a:solidFill>
                <a:latin typeface="Times New Roman" pitchFamily="18" charset="0"/>
                <a:cs typeface="Times New Roman" pitchFamily="18" charset="0"/>
              </a:rPr>
              <a:t>sinh</a:t>
            </a:r>
            <a:r>
              <a:rPr lang="vi-VN" sz="2800" b="1" dirty="0">
                <a:solidFill>
                  <a:srgbClr val="1909E5"/>
                </a:solidFill>
                <a:latin typeface="Times New Roman" pitchFamily="18" charset="0"/>
                <a:cs typeface="Times New Roman" pitchFamily="18" charset="0"/>
              </a:rPr>
              <a:t> cần đạt được những kiến thức cơ bản sau:</a:t>
            </a:r>
          </a:p>
          <a:p>
            <a:endParaRPr lang="vi-VN" sz="1500" b="1" dirty="0">
              <a:solidFill>
                <a:srgbClr val="1909E5"/>
              </a:solidFill>
              <a:latin typeface="Times New Roman" pitchFamily="18" charset="0"/>
              <a:cs typeface="Times New Roman" pitchFamily="18" charset="0"/>
            </a:endParaRPr>
          </a:p>
          <a:p>
            <a:r>
              <a:rPr lang="vi-VN" sz="2800" dirty="0">
                <a:solidFill>
                  <a:srgbClr val="0C0C92"/>
                </a:solidFill>
                <a:latin typeface="Times New Roman" pitchFamily="18" charset="0"/>
                <a:cs typeface="Times New Roman" pitchFamily="18" charset="0"/>
              </a:rPr>
              <a:t>1. </a:t>
            </a:r>
            <a:r>
              <a:rPr lang="en-US" sz="2800" dirty="0" err="1" smtClean="0">
                <a:solidFill>
                  <a:srgbClr val="0C0C92"/>
                </a:solidFill>
                <a:latin typeface="Times New Roman" pitchFamily="18" charset="0"/>
                <a:cs typeface="Times New Roman" pitchFamily="18" charset="0"/>
              </a:rPr>
              <a:t>Viết</a:t>
            </a:r>
            <a:r>
              <a:rPr lang="en-US" sz="2800" dirty="0" smtClean="0">
                <a:solidFill>
                  <a:srgbClr val="0C0C92"/>
                </a:solidFill>
                <a:latin typeface="Times New Roman" pitchFamily="18" charset="0"/>
                <a:cs typeface="Times New Roman" pitchFamily="18" charset="0"/>
              </a:rPr>
              <a:t> được các </a:t>
            </a:r>
            <a:r>
              <a:rPr lang="en-US" sz="2800" dirty="0" err="1" smtClean="0">
                <a:solidFill>
                  <a:srgbClr val="0C0C92"/>
                </a:solidFill>
                <a:latin typeface="Times New Roman" pitchFamily="18" charset="0"/>
                <a:cs typeface="Times New Roman" pitchFamily="18" charset="0"/>
              </a:rPr>
              <a:t>đồng</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phân</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của</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anken</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và</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đọc</a:t>
            </a:r>
            <a:r>
              <a:rPr lang="en-US" sz="2800" dirty="0" smtClean="0">
                <a:solidFill>
                  <a:srgbClr val="0C0C92"/>
                </a:solidFill>
                <a:latin typeface="Times New Roman" pitchFamily="18" charset="0"/>
                <a:cs typeface="Times New Roman" pitchFamily="18" charset="0"/>
              </a:rPr>
              <a:t> được </a:t>
            </a:r>
            <a:r>
              <a:rPr lang="en-US" sz="2800" dirty="0" err="1" smtClean="0">
                <a:solidFill>
                  <a:srgbClr val="0C0C92"/>
                </a:solidFill>
                <a:latin typeface="Times New Roman" pitchFamily="18" charset="0"/>
                <a:cs typeface="Times New Roman" pitchFamily="18" charset="0"/>
              </a:rPr>
              <a:t>tên</a:t>
            </a:r>
            <a:r>
              <a:rPr lang="en-US" sz="2800" dirty="0">
                <a:solidFill>
                  <a:srgbClr val="0C0C92"/>
                </a:solidFill>
                <a:latin typeface="Times New Roman" pitchFamily="18" charset="0"/>
                <a:cs typeface="Times New Roman" pitchFamily="18" charset="0"/>
              </a:rPr>
              <a:t>.</a:t>
            </a:r>
            <a:endParaRPr lang="vi-VN" sz="2800" dirty="0">
              <a:solidFill>
                <a:srgbClr val="0C0C92"/>
              </a:solidFill>
              <a:latin typeface="Times New Roman" pitchFamily="18" charset="0"/>
              <a:cs typeface="Times New Roman" pitchFamily="18" charset="0"/>
            </a:endParaRPr>
          </a:p>
          <a:p>
            <a:endParaRPr lang="en-US" sz="1500" dirty="0">
              <a:solidFill>
                <a:srgbClr val="0C0C92"/>
              </a:solidFill>
              <a:latin typeface="Times New Roman" pitchFamily="18" charset="0"/>
              <a:cs typeface="Times New Roman" pitchFamily="18" charset="0"/>
            </a:endParaRPr>
          </a:p>
          <a:p>
            <a:r>
              <a:rPr lang="en-US" sz="2800" dirty="0">
                <a:solidFill>
                  <a:srgbClr val="0C0C92"/>
                </a:solidFill>
                <a:latin typeface="Times New Roman" pitchFamily="18" charset="0"/>
                <a:cs typeface="Times New Roman" pitchFamily="18" charset="0"/>
              </a:rPr>
              <a:t>2. </a:t>
            </a:r>
            <a:r>
              <a:rPr lang="en-US" sz="2800" dirty="0" err="1">
                <a:solidFill>
                  <a:srgbClr val="0C0C92"/>
                </a:solidFill>
                <a:latin typeface="Times New Roman" pitchFamily="18" charset="0"/>
                <a:cs typeface="Times New Roman" pitchFamily="18" charset="0"/>
              </a:rPr>
              <a:t>Viết</a:t>
            </a:r>
            <a:r>
              <a:rPr lang="en-US" sz="2800" dirty="0">
                <a:solidFill>
                  <a:srgbClr val="0C0C92"/>
                </a:solidFill>
                <a:latin typeface="Times New Roman" pitchFamily="18" charset="0"/>
                <a:cs typeface="Times New Roman" pitchFamily="18" charset="0"/>
              </a:rPr>
              <a:t> được </a:t>
            </a:r>
            <a:r>
              <a:rPr lang="en-US" sz="2800" dirty="0" smtClean="0">
                <a:solidFill>
                  <a:srgbClr val="0C0C92"/>
                </a:solidFill>
                <a:latin typeface="Times New Roman" pitchFamily="18" charset="0"/>
                <a:cs typeface="Times New Roman" pitchFamily="18" charset="0"/>
              </a:rPr>
              <a:t>các </a:t>
            </a:r>
            <a:r>
              <a:rPr lang="en-US" sz="2800" dirty="0" err="1" smtClean="0">
                <a:solidFill>
                  <a:srgbClr val="0C0C92"/>
                </a:solidFill>
                <a:latin typeface="Times New Roman" pitchFamily="18" charset="0"/>
                <a:cs typeface="Times New Roman" pitchFamily="18" charset="0"/>
              </a:rPr>
              <a:t>phản</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ứng</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hóa</a:t>
            </a:r>
            <a:r>
              <a:rPr lang="en-US" sz="2800" dirty="0" smtClean="0">
                <a:solidFill>
                  <a:srgbClr val="0C0C92"/>
                </a:solidFill>
                <a:latin typeface="Times New Roman" pitchFamily="18" charset="0"/>
                <a:cs typeface="Times New Roman" pitchFamily="18" charset="0"/>
              </a:rPr>
              <a:t> </a:t>
            </a:r>
            <a:r>
              <a:rPr lang="en-US" sz="2800" dirty="0">
                <a:solidFill>
                  <a:srgbClr val="0C0C92"/>
                </a:solidFill>
                <a:latin typeface="Times New Roman" pitchFamily="18" charset="0"/>
                <a:cs typeface="Times New Roman" pitchFamily="18" charset="0"/>
              </a:rPr>
              <a:t>học </a:t>
            </a:r>
            <a:r>
              <a:rPr lang="en-US" sz="2800" dirty="0" err="1">
                <a:solidFill>
                  <a:srgbClr val="0C0C92"/>
                </a:solidFill>
                <a:latin typeface="Times New Roman" pitchFamily="18" charset="0"/>
                <a:cs typeface="Times New Roman" pitchFamily="18" charset="0"/>
              </a:rPr>
              <a:t>sau</a:t>
            </a:r>
            <a:r>
              <a:rPr lang="en-US" sz="2800" dirty="0">
                <a:solidFill>
                  <a:srgbClr val="0C0C92"/>
                </a:solidFill>
                <a:latin typeface="Times New Roman" pitchFamily="18" charset="0"/>
                <a:cs typeface="Times New Roman" pitchFamily="18" charset="0"/>
              </a:rPr>
              <a:t>:</a:t>
            </a:r>
          </a:p>
          <a:p>
            <a:pPr marL="457200" indent="-457200">
              <a:buFont typeface="Wingdings" panose="05000000000000000000" pitchFamily="2" charset="2"/>
              <a:buChar char="ü"/>
            </a:pPr>
            <a:r>
              <a:rPr lang="da-DK" sz="2800" dirty="0">
                <a:solidFill>
                  <a:srgbClr val="0C0C92"/>
                </a:solidFill>
                <a:latin typeface="Times New Roman" pitchFamily="18" charset="0"/>
                <a:cs typeface="Times New Roman" pitchFamily="18" charset="0"/>
              </a:rPr>
              <a:t>Phản ứng cộng </a:t>
            </a:r>
            <a:r>
              <a:rPr lang="da-DK" sz="2800" dirty="0" smtClean="0">
                <a:solidFill>
                  <a:srgbClr val="0C0C92"/>
                </a:solidFill>
                <a:latin typeface="Times New Roman" pitchFamily="18" charset="0"/>
                <a:cs typeface="Times New Roman" pitchFamily="18" charset="0"/>
              </a:rPr>
              <a:t>(hidro</a:t>
            </a:r>
            <a:r>
              <a:rPr lang="da-DK" sz="2800" dirty="0">
                <a:solidFill>
                  <a:srgbClr val="0C0C92"/>
                </a:solidFill>
                <a:latin typeface="Times New Roman" pitchFamily="18" charset="0"/>
                <a:cs typeface="Times New Roman" pitchFamily="18" charset="0"/>
              </a:rPr>
              <a:t>, halogen, </a:t>
            </a:r>
            <a:r>
              <a:rPr lang="fr-FR" sz="2800" dirty="0" err="1">
                <a:solidFill>
                  <a:srgbClr val="0C0C92"/>
                </a:solidFill>
                <a:latin typeface="Times New Roman" pitchFamily="18" charset="0"/>
                <a:cs typeface="Times New Roman" pitchFamily="18" charset="0"/>
              </a:rPr>
              <a:t>Cộng</a:t>
            </a:r>
            <a:r>
              <a:rPr lang="fr-FR" sz="2800" dirty="0">
                <a:solidFill>
                  <a:srgbClr val="0C0C92"/>
                </a:solidFill>
                <a:latin typeface="Times New Roman" pitchFamily="18" charset="0"/>
                <a:cs typeface="Times New Roman" pitchFamily="18" charset="0"/>
              </a:rPr>
              <a:t> </a:t>
            </a:r>
            <a:r>
              <a:rPr lang="fr-FR" sz="2800" dirty="0" smtClean="0">
                <a:solidFill>
                  <a:srgbClr val="0C0C92"/>
                </a:solidFill>
                <a:latin typeface="Times New Roman" pitchFamily="18" charset="0"/>
                <a:cs typeface="Times New Roman" pitchFamily="18" charset="0"/>
              </a:rPr>
              <a:t>HX</a:t>
            </a:r>
            <a:r>
              <a:rPr lang="da-DK" sz="2800" dirty="0" smtClean="0">
                <a:solidFill>
                  <a:srgbClr val="0C0C92"/>
                </a:solidFill>
                <a:latin typeface="Times New Roman" pitchFamily="18" charset="0"/>
                <a:cs typeface="Times New Roman" pitchFamily="18" charset="0"/>
              </a:rPr>
              <a:t>).</a:t>
            </a:r>
            <a:endParaRPr lang="da-DK" sz="2800" dirty="0">
              <a:solidFill>
                <a:srgbClr val="0C0C92"/>
              </a:solidFill>
              <a:latin typeface="Times New Roman" pitchFamily="18" charset="0"/>
              <a:cs typeface="Times New Roman" pitchFamily="18" charset="0"/>
            </a:endParaRPr>
          </a:p>
          <a:p>
            <a:pPr marL="457200" indent="-457200">
              <a:buFont typeface="Wingdings" panose="05000000000000000000" pitchFamily="2" charset="2"/>
              <a:buChar char="ü"/>
            </a:pPr>
            <a:r>
              <a:rPr lang="en-US" sz="2800" dirty="0" err="1">
                <a:solidFill>
                  <a:srgbClr val="0C0C92"/>
                </a:solidFill>
                <a:latin typeface="Times New Roman" pitchFamily="18" charset="0"/>
                <a:cs typeface="Times New Roman" pitchFamily="18" charset="0"/>
              </a:rPr>
              <a:t>Phản</a:t>
            </a:r>
            <a:r>
              <a:rPr lang="en-US" sz="2800" dirty="0">
                <a:solidFill>
                  <a:srgbClr val="0C0C92"/>
                </a:solidFill>
                <a:latin typeface="Times New Roman" pitchFamily="18" charset="0"/>
                <a:cs typeface="Times New Roman" pitchFamily="18" charset="0"/>
              </a:rPr>
              <a:t> </a:t>
            </a:r>
            <a:r>
              <a:rPr lang="en-US" sz="2800" dirty="0" err="1">
                <a:solidFill>
                  <a:srgbClr val="0C0C92"/>
                </a:solidFill>
                <a:latin typeface="Times New Roman" pitchFamily="18" charset="0"/>
                <a:cs typeface="Times New Roman" pitchFamily="18" charset="0"/>
              </a:rPr>
              <a:t>ứng</a:t>
            </a:r>
            <a:r>
              <a:rPr lang="en-US" sz="2800" dirty="0">
                <a:solidFill>
                  <a:srgbClr val="0C0C92"/>
                </a:solidFill>
                <a:latin typeface="Times New Roman" pitchFamily="18" charset="0"/>
                <a:cs typeface="Times New Roman" pitchFamily="18" charset="0"/>
              </a:rPr>
              <a:t> </a:t>
            </a:r>
            <a:r>
              <a:rPr lang="en-US" sz="2800" dirty="0" err="1">
                <a:solidFill>
                  <a:srgbClr val="0C0C92"/>
                </a:solidFill>
                <a:latin typeface="Times New Roman" pitchFamily="18" charset="0"/>
                <a:cs typeface="Times New Roman" pitchFamily="18" charset="0"/>
              </a:rPr>
              <a:t>trùng</a:t>
            </a:r>
            <a:r>
              <a:rPr lang="en-US" sz="2800" dirty="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hợp</a:t>
            </a:r>
            <a:r>
              <a:rPr lang="en-US" sz="2800" dirty="0" smtClean="0">
                <a:solidFill>
                  <a:srgbClr val="0C0C92"/>
                </a:solidFill>
                <a:latin typeface="Times New Roman" pitchFamily="18" charset="0"/>
                <a:cs typeface="Times New Roman" pitchFamily="18" charset="0"/>
              </a:rPr>
              <a:t>.</a:t>
            </a:r>
          </a:p>
          <a:p>
            <a:pPr marL="457200" indent="-457200">
              <a:buFont typeface="Wingdings" panose="05000000000000000000" pitchFamily="2" charset="2"/>
              <a:buChar char="ü"/>
            </a:pPr>
            <a:r>
              <a:rPr lang="vi-VN" sz="2800" dirty="0" smtClean="0">
                <a:solidFill>
                  <a:srgbClr val="0C0C92"/>
                </a:solidFill>
                <a:latin typeface="Times New Roman" pitchFamily="18" charset="0"/>
                <a:cs typeface="Times New Roman" pitchFamily="18" charset="0"/>
              </a:rPr>
              <a:t>Phản </a:t>
            </a:r>
            <a:r>
              <a:rPr lang="vi-VN" sz="2800" dirty="0">
                <a:solidFill>
                  <a:srgbClr val="0C0C92"/>
                </a:solidFill>
                <a:latin typeface="Times New Roman" pitchFamily="18" charset="0"/>
                <a:cs typeface="Times New Roman" pitchFamily="18" charset="0"/>
              </a:rPr>
              <a:t>ứng oxi hóa</a:t>
            </a:r>
            <a:r>
              <a:rPr lang="en-US" sz="2800" dirty="0">
                <a:solidFill>
                  <a:srgbClr val="0C0C92"/>
                </a:solidFill>
                <a:latin typeface="Times New Roman" pitchFamily="18" charset="0"/>
                <a:cs typeface="Times New Roman" pitchFamily="18" charset="0"/>
              </a:rPr>
              <a:t>: </a:t>
            </a:r>
            <a:r>
              <a:rPr lang="en-US" sz="2800" dirty="0" err="1">
                <a:solidFill>
                  <a:srgbClr val="0C0C92"/>
                </a:solidFill>
                <a:latin typeface="Times New Roman" pitchFamily="18" charset="0"/>
                <a:cs typeface="Times New Roman" pitchFamily="18" charset="0"/>
              </a:rPr>
              <a:t>hoàn</a:t>
            </a:r>
            <a:r>
              <a:rPr lang="en-US" sz="2800" dirty="0">
                <a:solidFill>
                  <a:srgbClr val="0C0C92"/>
                </a:solidFill>
                <a:latin typeface="Times New Roman" pitchFamily="18" charset="0"/>
                <a:cs typeface="Times New Roman" pitchFamily="18" charset="0"/>
              </a:rPr>
              <a:t> </a:t>
            </a:r>
            <a:r>
              <a:rPr lang="en-US" sz="2800" dirty="0" err="1">
                <a:solidFill>
                  <a:srgbClr val="0C0C92"/>
                </a:solidFill>
                <a:latin typeface="Times New Roman" pitchFamily="18" charset="0"/>
                <a:cs typeface="Times New Roman" pitchFamily="18" charset="0"/>
              </a:rPr>
              <a:t>toàn</a:t>
            </a:r>
            <a:r>
              <a:rPr lang="en-US" sz="2800" dirty="0">
                <a:solidFill>
                  <a:srgbClr val="0C0C92"/>
                </a:solidFill>
                <a:latin typeface="Times New Roman" pitchFamily="18" charset="0"/>
                <a:cs typeface="Times New Roman" pitchFamily="18" charset="0"/>
              </a:rPr>
              <a:t> </a:t>
            </a:r>
            <a:r>
              <a:rPr lang="en-US" sz="2800" dirty="0" err="1">
                <a:solidFill>
                  <a:srgbClr val="0C0C92"/>
                </a:solidFill>
                <a:latin typeface="Times New Roman" pitchFamily="18" charset="0"/>
                <a:cs typeface="Times New Roman" pitchFamily="18" charset="0"/>
              </a:rPr>
              <a:t>và</a:t>
            </a:r>
            <a:r>
              <a:rPr lang="en-US" sz="2800" dirty="0">
                <a:solidFill>
                  <a:srgbClr val="0C0C92"/>
                </a:solidFill>
                <a:latin typeface="Times New Roman" pitchFamily="18" charset="0"/>
                <a:cs typeface="Times New Roman" pitchFamily="18" charset="0"/>
              </a:rPr>
              <a:t> </a:t>
            </a:r>
            <a:r>
              <a:rPr lang="en-US" sz="2800" dirty="0" err="1">
                <a:solidFill>
                  <a:srgbClr val="0C0C92"/>
                </a:solidFill>
                <a:latin typeface="Times New Roman" pitchFamily="18" charset="0"/>
                <a:cs typeface="Times New Roman" pitchFamily="18" charset="0"/>
              </a:rPr>
              <a:t>không</a:t>
            </a:r>
            <a:r>
              <a:rPr lang="en-US" sz="2800" dirty="0">
                <a:solidFill>
                  <a:srgbClr val="0C0C92"/>
                </a:solidFill>
                <a:latin typeface="Times New Roman" pitchFamily="18" charset="0"/>
                <a:cs typeface="Times New Roman" pitchFamily="18" charset="0"/>
              </a:rPr>
              <a:t> </a:t>
            </a:r>
            <a:r>
              <a:rPr lang="en-US" sz="2800" dirty="0" err="1">
                <a:solidFill>
                  <a:srgbClr val="0C0C92"/>
                </a:solidFill>
                <a:latin typeface="Times New Roman" pitchFamily="18" charset="0"/>
                <a:cs typeface="Times New Roman" pitchFamily="18" charset="0"/>
              </a:rPr>
              <a:t>hoàn</a:t>
            </a:r>
            <a:r>
              <a:rPr lang="en-US" sz="2800" dirty="0">
                <a:solidFill>
                  <a:srgbClr val="0C0C92"/>
                </a:solidFill>
                <a:latin typeface="Times New Roman" pitchFamily="18" charset="0"/>
                <a:cs typeface="Times New Roman" pitchFamily="18" charset="0"/>
              </a:rPr>
              <a:t> </a:t>
            </a:r>
            <a:r>
              <a:rPr lang="en-US" sz="2800" dirty="0" err="1">
                <a:solidFill>
                  <a:srgbClr val="0C0C92"/>
                </a:solidFill>
                <a:latin typeface="Times New Roman" pitchFamily="18" charset="0"/>
                <a:cs typeface="Times New Roman" pitchFamily="18" charset="0"/>
              </a:rPr>
              <a:t>toàn</a:t>
            </a:r>
            <a:endParaRPr lang="en-US" sz="2800" dirty="0">
              <a:solidFill>
                <a:srgbClr val="0C0C92"/>
              </a:solidFill>
              <a:latin typeface="Times New Roman" pitchFamily="18" charset="0"/>
              <a:cs typeface="Times New Roman" pitchFamily="18" charset="0"/>
            </a:endParaRPr>
          </a:p>
          <a:p>
            <a:endParaRPr lang="en-US" sz="1500" dirty="0">
              <a:solidFill>
                <a:srgbClr val="0C0C92"/>
              </a:solidFill>
              <a:latin typeface="Times New Roman" pitchFamily="18" charset="0"/>
              <a:cs typeface="Times New Roman" pitchFamily="18" charset="0"/>
            </a:endParaRPr>
          </a:p>
          <a:p>
            <a:r>
              <a:rPr lang="en-US" sz="2800" dirty="0">
                <a:solidFill>
                  <a:srgbClr val="0C0C92"/>
                </a:solidFill>
                <a:latin typeface="Times New Roman" pitchFamily="18" charset="0"/>
                <a:cs typeface="Times New Roman" pitchFamily="18" charset="0"/>
              </a:rPr>
              <a:t>3. </a:t>
            </a:r>
            <a:r>
              <a:rPr lang="en-US" sz="2800" dirty="0" err="1">
                <a:solidFill>
                  <a:srgbClr val="0C0C92"/>
                </a:solidFill>
                <a:latin typeface="Times New Roman" pitchFamily="18" charset="0"/>
                <a:cs typeface="Times New Roman" pitchFamily="18" charset="0"/>
              </a:rPr>
              <a:t>Viết</a:t>
            </a:r>
            <a:r>
              <a:rPr lang="en-US" sz="2800" dirty="0">
                <a:solidFill>
                  <a:srgbClr val="0C0C92"/>
                </a:solidFill>
                <a:latin typeface="Times New Roman" pitchFamily="18" charset="0"/>
                <a:cs typeface="Times New Roman" pitchFamily="18" charset="0"/>
              </a:rPr>
              <a:t> được </a:t>
            </a:r>
            <a:r>
              <a:rPr lang="en-US" sz="2800" dirty="0" err="1" smtClean="0">
                <a:solidFill>
                  <a:srgbClr val="0C0C92"/>
                </a:solidFill>
                <a:latin typeface="Times New Roman" pitchFamily="18" charset="0"/>
                <a:cs typeface="Times New Roman" pitchFamily="18" charset="0"/>
              </a:rPr>
              <a:t>phương</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trình</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điều</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chế</a:t>
            </a:r>
            <a:r>
              <a:rPr lang="en-US" sz="2800" dirty="0" smtClean="0">
                <a:solidFill>
                  <a:srgbClr val="0C0C92"/>
                </a:solidFill>
                <a:latin typeface="Times New Roman" pitchFamily="18" charset="0"/>
                <a:cs typeface="Times New Roman" pitchFamily="18" charset="0"/>
              </a:rPr>
              <a:t> </a:t>
            </a:r>
            <a:r>
              <a:rPr lang="en-US" sz="2800" dirty="0" err="1" smtClean="0">
                <a:solidFill>
                  <a:srgbClr val="0C0C92"/>
                </a:solidFill>
                <a:latin typeface="Times New Roman" pitchFamily="18" charset="0"/>
                <a:cs typeface="Times New Roman" pitchFamily="18" charset="0"/>
              </a:rPr>
              <a:t>anken</a:t>
            </a:r>
            <a:r>
              <a:rPr lang="en-US" sz="2800" dirty="0" smtClean="0">
                <a:solidFill>
                  <a:srgbClr val="0C0C92"/>
                </a:solidFill>
                <a:latin typeface="Times New Roman" pitchFamily="18" charset="0"/>
                <a:cs typeface="Times New Roman" pitchFamily="18" charset="0"/>
              </a:rPr>
              <a:t>.</a:t>
            </a:r>
            <a:endParaRPr lang="vi-VN" sz="2800" dirty="0">
              <a:solidFill>
                <a:srgbClr val="0C0C92"/>
              </a:solidFill>
              <a:latin typeface="Times New Roman" pitchFamily="18" charset="0"/>
              <a:cs typeface="Times New Roman" pitchFamily="18" charset="0"/>
            </a:endParaRPr>
          </a:p>
        </p:txBody>
      </p:sp>
      <p:pic>
        <p:nvPicPr>
          <p:cNvPr id="13" name="Picture 27" descr="Hoja Carta2">
            <a:extLst>
              <a:ext uri="{FF2B5EF4-FFF2-40B4-BE49-F238E27FC236}">
                <a16:creationId xmlns:a16="http://schemas.microsoft.com/office/drawing/2014/main" id="{7E9FFC25-C793-48F9-89D9-A763DB68910C}"/>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4" name="Slide Number Placeholder 26">
            <a:extLst>
              <a:ext uri="{FF2B5EF4-FFF2-40B4-BE49-F238E27FC236}">
                <a16:creationId xmlns:a16="http://schemas.microsoft.com/office/drawing/2014/main" id="{47772CE5-C945-4877-8B85-955AD8ECAE1B}"/>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19</a:t>
            </a:fld>
            <a:r>
              <a:rPr lang="en-US" sz="1600" b="1" dirty="0" smtClean="0">
                <a:solidFill>
                  <a:srgbClr val="002060"/>
                </a:solidFill>
              </a:rPr>
              <a:t>/24</a:t>
            </a:r>
            <a:endParaRPr lang="en-US" sz="1600" b="1" dirty="0">
              <a:solidFill>
                <a:srgbClr val="002060"/>
              </a:solidFill>
            </a:endParaRPr>
          </a:p>
        </p:txBody>
      </p:sp>
      <p:sp>
        <p:nvSpPr>
          <p:cNvPr id="15" name="Rectangle 14">
            <a:extLst>
              <a:ext uri="{FF2B5EF4-FFF2-40B4-BE49-F238E27FC236}">
                <a16:creationId xmlns:a16="http://schemas.microsoft.com/office/drawing/2014/main" id="{070EEF94-534F-400E-B060-3308B13EE891}"/>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19" name="Date Placeholder 27">
            <a:extLst>
              <a:ext uri="{FF2B5EF4-FFF2-40B4-BE49-F238E27FC236}">
                <a16:creationId xmlns:a16="http://schemas.microsoft.com/office/drawing/2014/main" id="{06922756-48F6-47D3-AF8C-4D5650E57967}"/>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cSld>
  <p:clrMapOvr>
    <a:masterClrMapping/>
  </p:clrMapOvr>
  <p:transition advClick="0">
    <p:wipe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fontAlgn="base">
              <a:spcBef>
                <a:spcPct val="0"/>
              </a:spcBef>
              <a:spcAft>
                <a:spcPct val="0"/>
              </a:spcAft>
            </a:pPr>
            <a:r>
              <a:rPr lang="vi-VN" sz="3000" b="1" dirty="0">
                <a:solidFill>
                  <a:srgbClr val="FFFFFF"/>
                </a:solidFill>
                <a:latin typeface="Times New Roman" pitchFamily="18" charset="0"/>
                <a:cs typeface="Times New Roman" pitchFamily="18" charset="0"/>
              </a:rPr>
              <a:t>CHƯƠNG TRÌNH KHỞI ĐỘNG</a:t>
            </a:r>
            <a:endParaRPr lang="en-US" sz="3000" b="1" dirty="0">
              <a:solidFill>
                <a:srgbClr val="FFFFFF"/>
              </a:solidFill>
              <a:latin typeface="Times New Roman" pitchFamily="18" charset="0"/>
              <a:cs typeface="Times New Roman" pitchFamily="18" charset="0"/>
            </a:endParaRPr>
          </a:p>
        </p:txBody>
      </p:sp>
      <p:pic>
        <p:nvPicPr>
          <p:cNvPr id="33" name="Picture 12" descr="top bar swoosh revised"/>
          <p:cNvPicPr>
            <a:picLocks noChangeAspect="1" noChangeArrowheads="1"/>
          </p:cNvPicPr>
          <p:nvPr/>
        </p:nvPicPr>
        <p:blipFill>
          <a:blip r:embed="rId3" cstate="print"/>
          <a:srcRect l="8847" t="16000"/>
          <a:stretch>
            <a:fillRect/>
          </a:stretch>
        </p:blipFill>
        <p:spPr bwMode="auto">
          <a:xfrm>
            <a:off x="533400" y="0"/>
            <a:ext cx="6357418" cy="400050"/>
          </a:xfrm>
          <a:prstGeom prst="rect">
            <a:avLst/>
          </a:prstGeom>
          <a:noFill/>
          <a:ln w="9525">
            <a:noFill/>
            <a:miter lim="800000"/>
            <a:headEnd/>
            <a:tailEnd/>
          </a:ln>
        </p:spPr>
      </p:pic>
      <p:pic>
        <p:nvPicPr>
          <p:cNvPr id="34" name="Picture 12" descr="top bar swoosh revised"/>
          <p:cNvPicPr>
            <a:picLocks noChangeAspect="1" noChangeArrowheads="1"/>
          </p:cNvPicPr>
          <p:nvPr/>
        </p:nvPicPr>
        <p:blipFill>
          <a:blip r:embed="rId3" cstate="print"/>
          <a:srcRect l="8847" t="16000"/>
          <a:stretch>
            <a:fillRect/>
          </a:stretch>
        </p:blipFill>
        <p:spPr bwMode="auto">
          <a:xfrm rot="10800000">
            <a:off x="2253182" y="11751"/>
            <a:ext cx="6433618" cy="400050"/>
          </a:xfrm>
          <a:prstGeom prst="rect">
            <a:avLst/>
          </a:prstGeom>
          <a:noFill/>
          <a:ln w="9525">
            <a:noFill/>
            <a:miter lim="800000"/>
            <a:headEnd/>
            <a:tailEnd/>
          </a:ln>
        </p:spPr>
      </p:pic>
      <p:sp>
        <p:nvSpPr>
          <p:cNvPr id="36" name="Rounded Rectangle 35"/>
          <p:cNvSpPr/>
          <p:nvPr/>
        </p:nvSpPr>
        <p:spPr bwMode="auto">
          <a:xfrm>
            <a:off x="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en-US" kern="0">
              <a:solidFill>
                <a:sysClr val="windowText" lastClr="000000"/>
              </a:solidFill>
              <a:latin typeface="Perpetua"/>
            </a:endParaRPr>
          </a:p>
        </p:txBody>
      </p:sp>
      <p:sp>
        <p:nvSpPr>
          <p:cNvPr id="38" name="Rounded Rectangle 37"/>
          <p:cNvSpPr/>
          <p:nvPr/>
        </p:nvSpPr>
        <p:spPr bwMode="auto">
          <a:xfrm>
            <a:off x="853440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en-US" kern="0">
              <a:solidFill>
                <a:sysClr val="windowText" lastClr="000000"/>
              </a:solidFill>
              <a:latin typeface="Perpetua"/>
            </a:endParaRPr>
          </a:p>
        </p:txBody>
      </p:sp>
      <p:sp>
        <p:nvSpPr>
          <p:cNvPr id="40" name="Rounded Rectangle 39"/>
          <p:cNvSpPr/>
          <p:nvPr/>
        </p:nvSpPr>
        <p:spPr bwMode="auto">
          <a:xfrm>
            <a:off x="0" y="609600"/>
            <a:ext cx="609600" cy="558800"/>
          </a:xfrm>
          <a:prstGeom prst="roundRect">
            <a:avLst/>
          </a:prstGeom>
          <a:solidFill>
            <a:srgbClr val="00B0F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en-US" kern="0">
              <a:solidFill>
                <a:sysClr val="windowText" lastClr="000000"/>
              </a:solidFill>
              <a:latin typeface="Perpetua"/>
            </a:endParaRPr>
          </a:p>
        </p:txBody>
      </p:sp>
      <p:sp>
        <p:nvSpPr>
          <p:cNvPr id="41" name="Rounded Rectangle 40"/>
          <p:cNvSpPr/>
          <p:nvPr/>
        </p:nvSpPr>
        <p:spPr bwMode="auto">
          <a:xfrm>
            <a:off x="8534400" y="609600"/>
            <a:ext cx="609600" cy="558800"/>
          </a:xfrm>
          <a:prstGeom prst="roundRect">
            <a:avLst/>
          </a:prstGeom>
          <a:solidFill>
            <a:srgbClr val="00B0F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en-US" kern="0">
              <a:solidFill>
                <a:sysClr val="windowText" lastClr="000000"/>
              </a:solidFill>
              <a:latin typeface="Perpetua"/>
            </a:endParaRPr>
          </a:p>
        </p:txBody>
      </p:sp>
      <p:grpSp>
        <p:nvGrpSpPr>
          <p:cNvPr id="3" name="Group 29"/>
          <p:cNvGrpSpPr>
            <a:grpSpLocks/>
          </p:cNvGrpSpPr>
          <p:nvPr/>
        </p:nvGrpSpPr>
        <p:grpSpPr bwMode="auto">
          <a:xfrm>
            <a:off x="6350" y="1600200"/>
            <a:ext cx="9137650" cy="1676400"/>
            <a:chOff x="6114" y="1219200"/>
            <a:chExt cx="9137886" cy="1676400"/>
          </a:xfrm>
        </p:grpSpPr>
        <p:pic>
          <p:nvPicPr>
            <p:cNvPr id="49164" name="Picture 27" descr="C:\Documents and Settings\HP\My Documents\My Pictures\90144_chemistry_flasks.jpg"/>
            <p:cNvPicPr>
              <a:picLocks noChangeAspect="1" noChangeArrowheads="1"/>
            </p:cNvPicPr>
            <p:nvPr/>
          </p:nvPicPr>
          <p:blipFill>
            <a:blip r:embed="rId4" cstate="print"/>
            <a:srcRect t="13698"/>
            <a:stretch>
              <a:fillRect/>
            </a:stretch>
          </p:blipFill>
          <p:spPr bwMode="auto">
            <a:xfrm>
              <a:off x="2045554" y="1295400"/>
              <a:ext cx="1383446" cy="1524000"/>
            </a:xfrm>
            <a:prstGeom prst="rect">
              <a:avLst/>
            </a:prstGeom>
            <a:noFill/>
            <a:ln w="9525">
              <a:noFill/>
              <a:miter lim="800000"/>
              <a:headEnd/>
              <a:tailEnd/>
            </a:ln>
          </p:spPr>
        </p:pic>
        <p:pic>
          <p:nvPicPr>
            <p:cNvPr id="49165" name="Picture 17" descr="http://ceepackaging.com/wp-content/uploads/2012/06/ttz-Bremerhaven-Transbio-Products-467x290.jpg"/>
            <p:cNvPicPr>
              <a:picLocks noChangeAspect="1" noChangeArrowheads="1"/>
            </p:cNvPicPr>
            <p:nvPr/>
          </p:nvPicPr>
          <p:blipFill>
            <a:blip r:embed="rId5" cstate="print"/>
            <a:srcRect/>
            <a:stretch>
              <a:fillRect/>
            </a:stretch>
          </p:blipFill>
          <p:spPr bwMode="auto">
            <a:xfrm>
              <a:off x="3424789" y="1332792"/>
              <a:ext cx="2754332" cy="1486608"/>
            </a:xfrm>
            <a:prstGeom prst="rect">
              <a:avLst/>
            </a:prstGeom>
            <a:noFill/>
            <a:ln w="9525">
              <a:noFill/>
              <a:miter lim="800000"/>
              <a:headEnd/>
              <a:tailEnd/>
            </a:ln>
          </p:spPr>
        </p:pic>
        <p:pic>
          <p:nvPicPr>
            <p:cNvPr id="49166" name="Picture 15" descr="http://www.faqs.org/photos/genetically-modified-foods-2091.jpg"/>
            <p:cNvPicPr>
              <a:picLocks noChangeAspect="1" noChangeArrowheads="1"/>
            </p:cNvPicPr>
            <p:nvPr/>
          </p:nvPicPr>
          <p:blipFill>
            <a:blip r:embed="rId6" cstate="print"/>
            <a:srcRect/>
            <a:stretch>
              <a:fillRect/>
            </a:stretch>
          </p:blipFill>
          <p:spPr bwMode="auto">
            <a:xfrm>
              <a:off x="7952591" y="1295401"/>
              <a:ext cx="1191409" cy="1553285"/>
            </a:xfrm>
            <a:prstGeom prst="rect">
              <a:avLst/>
            </a:prstGeom>
            <a:noFill/>
            <a:ln w="9525">
              <a:noFill/>
              <a:miter lim="800000"/>
              <a:headEnd/>
              <a:tailEnd/>
            </a:ln>
          </p:spPr>
        </p:pic>
        <p:pic>
          <p:nvPicPr>
            <p:cNvPr id="49167" name="Picture 19" descr="http://www.foodscience.unimelb.edu.au/images/bacteria.jpg"/>
            <p:cNvPicPr>
              <a:picLocks noChangeAspect="1" noChangeArrowheads="1"/>
            </p:cNvPicPr>
            <p:nvPr/>
          </p:nvPicPr>
          <p:blipFill>
            <a:blip r:embed="rId7" cstate="print"/>
            <a:srcRect/>
            <a:stretch>
              <a:fillRect/>
            </a:stretch>
          </p:blipFill>
          <p:spPr bwMode="auto">
            <a:xfrm>
              <a:off x="6248400" y="1345491"/>
              <a:ext cx="1676400" cy="1504389"/>
            </a:xfrm>
            <a:prstGeom prst="rect">
              <a:avLst/>
            </a:prstGeom>
            <a:noFill/>
            <a:ln w="9525">
              <a:noFill/>
              <a:miter lim="800000"/>
              <a:headEnd/>
              <a:tailEnd/>
            </a:ln>
          </p:spPr>
        </p:pic>
        <p:pic>
          <p:nvPicPr>
            <p:cNvPr id="49168" name="Picture 15" descr="http://technologylodging.com/wp-content/uploads/2011/01/food-biotech1.jpg"/>
            <p:cNvPicPr>
              <a:picLocks noChangeAspect="1" noChangeArrowheads="1"/>
            </p:cNvPicPr>
            <p:nvPr/>
          </p:nvPicPr>
          <p:blipFill>
            <a:blip r:embed="rId8" cstate="print"/>
            <a:srcRect b="5893"/>
            <a:stretch>
              <a:fillRect/>
            </a:stretch>
          </p:blipFill>
          <p:spPr bwMode="auto">
            <a:xfrm>
              <a:off x="6114" y="1219200"/>
              <a:ext cx="2159248" cy="1676400"/>
            </a:xfrm>
            <a:prstGeom prst="rect">
              <a:avLst/>
            </a:prstGeom>
            <a:noFill/>
            <a:ln w="9525">
              <a:noFill/>
              <a:miter lim="800000"/>
              <a:headEnd/>
              <a:tailEnd/>
            </a:ln>
          </p:spPr>
        </p:pic>
      </p:grpSp>
      <p:sp>
        <p:nvSpPr>
          <p:cNvPr id="23" name="AutoShape 52">
            <a:extLst>
              <a:ext uri="{FF2B5EF4-FFF2-40B4-BE49-F238E27FC236}">
                <a16:creationId xmlns:a16="http://schemas.microsoft.com/office/drawing/2014/main" id="{71ED6B33-CA8C-4AF1-84AF-A6FBA0052576}"/>
              </a:ext>
            </a:extLst>
          </p:cNvPr>
          <p:cNvSpPr>
            <a:spLocks noChangeArrowheads="1"/>
          </p:cNvSpPr>
          <p:nvPr/>
        </p:nvSpPr>
        <p:spPr bwMode="gray">
          <a:xfrm>
            <a:off x="76200" y="4470400"/>
            <a:ext cx="8915400" cy="11684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defRPr/>
            </a:pPr>
            <a:r>
              <a:rPr lang="en-US" sz="3600" b="1" dirty="0" err="1">
                <a:solidFill>
                  <a:srgbClr val="1909E5"/>
                </a:solidFill>
                <a:latin typeface="Times New Roman" pitchFamily="18" charset="0"/>
                <a:cs typeface="Times New Roman" pitchFamily="18" charset="0"/>
              </a:rPr>
              <a:t>Bài</a:t>
            </a:r>
            <a:r>
              <a:rPr lang="en-US" sz="3600" b="1" dirty="0">
                <a:solidFill>
                  <a:srgbClr val="1909E5"/>
                </a:solidFill>
                <a:latin typeface="Times New Roman" pitchFamily="18" charset="0"/>
                <a:cs typeface="Times New Roman" pitchFamily="18" charset="0"/>
              </a:rPr>
              <a:t> </a:t>
            </a:r>
            <a:r>
              <a:rPr lang="en-US" sz="3600" b="1" dirty="0" smtClean="0">
                <a:solidFill>
                  <a:srgbClr val="1909E5"/>
                </a:solidFill>
                <a:latin typeface="Times New Roman" pitchFamily="18" charset="0"/>
                <a:cs typeface="Times New Roman" pitchFamily="18" charset="0"/>
              </a:rPr>
              <a:t>42: </a:t>
            </a:r>
            <a:r>
              <a:rPr lang="en-US" sz="3600" b="1" dirty="0">
                <a:solidFill>
                  <a:srgbClr val="1909E5"/>
                </a:solidFill>
                <a:latin typeface="Times New Roman" pitchFamily="18" charset="0"/>
                <a:cs typeface="Times New Roman" pitchFamily="18" charset="0"/>
              </a:rPr>
              <a:t>ANKEN </a:t>
            </a:r>
            <a:endParaRPr lang="vi-VN" sz="3600" b="1" dirty="0">
              <a:solidFill>
                <a:srgbClr val="1909E5"/>
              </a:solidFill>
              <a:latin typeface="Times New Roman" pitchFamily="18" charset="0"/>
              <a:cs typeface="Times New Roman" pitchFamily="18" charset="0"/>
            </a:endParaRPr>
          </a:p>
        </p:txBody>
      </p:sp>
      <p:sp>
        <p:nvSpPr>
          <p:cNvPr id="24" name="AutoShape 52">
            <a:extLst>
              <a:ext uri="{FF2B5EF4-FFF2-40B4-BE49-F238E27FC236}">
                <a16:creationId xmlns:a16="http://schemas.microsoft.com/office/drawing/2014/main" id="{2E7D4C3B-75B2-4413-9BC2-7D7F73B6FD7A}"/>
              </a:ext>
            </a:extLst>
          </p:cNvPr>
          <p:cNvSpPr>
            <a:spLocks noChangeArrowheads="1"/>
          </p:cNvSpPr>
          <p:nvPr/>
        </p:nvSpPr>
        <p:spPr bwMode="gray">
          <a:xfrm>
            <a:off x="838200" y="3581400"/>
            <a:ext cx="7620000" cy="812800"/>
          </a:xfrm>
          <a:prstGeom prst="roundRect">
            <a:avLst>
              <a:gd name="adj" fmla="val 5000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fontAlgn="base">
              <a:spcBef>
                <a:spcPct val="0"/>
              </a:spcBef>
              <a:spcAft>
                <a:spcPct val="0"/>
              </a:spcAft>
            </a:pPr>
            <a:r>
              <a:rPr lang="en-US" sz="2800" b="1" dirty="0">
                <a:solidFill>
                  <a:srgbClr val="008000"/>
                </a:solidFill>
                <a:latin typeface="Times New Roman" pitchFamily="18" charset="0"/>
                <a:cs typeface="Times New Roman" pitchFamily="18" charset="0"/>
              </a:rPr>
              <a:t>CHƯƠNG 12. HIĐROCACBON KHÔNG NO</a:t>
            </a:r>
            <a:endParaRPr lang="en-US" sz="2800" b="1" dirty="0">
              <a:solidFill>
                <a:srgbClr val="002060"/>
              </a:solidFill>
              <a:latin typeface="Times New Roman" pitchFamily="18" charset="0"/>
              <a:cs typeface="Times New Roman" pitchFamily="18" charset="0"/>
            </a:endParaRPr>
          </a:p>
        </p:txBody>
      </p:sp>
      <p:pic>
        <p:nvPicPr>
          <p:cNvPr id="4" name="Picture 3">
            <a:extLst>
              <a:ext uri="{FF2B5EF4-FFF2-40B4-BE49-F238E27FC236}">
                <a16:creationId xmlns:a16="http://schemas.microsoft.com/office/drawing/2014/main" id="{56889A03-9E4F-44C5-B8E7-30A84D7067FE}"/>
              </a:ext>
            </a:extLst>
          </p:cNvPr>
          <p:cNvPicPr>
            <a:picLocks noChangeAspect="1"/>
          </p:cNvPicPr>
          <p:nvPr/>
        </p:nvPicPr>
        <p:blipFill>
          <a:blip r:embed="rId9"/>
          <a:stretch>
            <a:fillRect/>
          </a:stretch>
        </p:blipFill>
        <p:spPr>
          <a:xfrm>
            <a:off x="2480697" y="381000"/>
            <a:ext cx="3973384" cy="1110466"/>
          </a:xfrm>
          <a:prstGeom prst="rect">
            <a:avLst/>
          </a:prstGeom>
        </p:spPr>
      </p:pic>
      <p:pic>
        <p:nvPicPr>
          <p:cNvPr id="30" name="Picture 27" descr="Hoja Carta2">
            <a:extLst>
              <a:ext uri="{FF2B5EF4-FFF2-40B4-BE49-F238E27FC236}">
                <a16:creationId xmlns:a16="http://schemas.microsoft.com/office/drawing/2014/main" id="{5DD8CDBB-6C27-4BBC-AD8E-D803DD06F418}"/>
              </a:ext>
            </a:extLst>
          </p:cNvPr>
          <p:cNvPicPr>
            <a:picLocks noChangeAspect="1" noChangeArrowheads="1"/>
          </p:cNvPicPr>
          <p:nvPr/>
        </p:nvPicPr>
        <p:blipFill>
          <a:blip r:embed="rId10" cstate="print"/>
          <a:srcRect t="51007"/>
          <a:stretch>
            <a:fillRect/>
          </a:stretch>
        </p:blipFill>
        <p:spPr bwMode="auto">
          <a:xfrm>
            <a:off x="0" y="6324600"/>
            <a:ext cx="9144000" cy="533400"/>
          </a:xfrm>
          <a:prstGeom prst="rect">
            <a:avLst/>
          </a:prstGeom>
          <a:noFill/>
          <a:ln w="9525">
            <a:noFill/>
            <a:miter lim="800000"/>
            <a:headEnd/>
            <a:tailEnd/>
          </a:ln>
        </p:spPr>
      </p:pic>
      <p:sp>
        <p:nvSpPr>
          <p:cNvPr id="31" name="Slide Number Placeholder 26">
            <a:extLst>
              <a:ext uri="{FF2B5EF4-FFF2-40B4-BE49-F238E27FC236}">
                <a16:creationId xmlns:a16="http://schemas.microsoft.com/office/drawing/2014/main" id="{C116584D-3EE2-44E6-B221-3914FE2B3050}"/>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rPr>
              <a:t>Slide </a:t>
            </a:r>
            <a:fld id="{3DF49994-E2F1-49D2-9560-9452244A1B97}" type="slidenum">
              <a:rPr lang="en-US" sz="1600" b="1" smtClean="0">
                <a:solidFill>
                  <a:srgbClr val="002060"/>
                </a:solidFill>
                <a:latin typeface="+mj-lt"/>
              </a:rPr>
              <a:pPr/>
              <a:t>2</a:t>
            </a:fld>
            <a:r>
              <a:rPr lang="en-US" sz="1600" b="1" dirty="0" smtClean="0">
                <a:solidFill>
                  <a:srgbClr val="002060"/>
                </a:solidFill>
                <a:latin typeface="+mj-lt"/>
              </a:rPr>
              <a:t>/24</a:t>
            </a:r>
            <a:endParaRPr lang="en-US" sz="1600" b="1" dirty="0">
              <a:solidFill>
                <a:srgbClr val="002060"/>
              </a:solidFill>
              <a:latin typeface="+mj-lt"/>
            </a:endParaRPr>
          </a:p>
        </p:txBody>
      </p:sp>
      <p:sp>
        <p:nvSpPr>
          <p:cNvPr id="32" name="Rectangle 31">
            <a:extLst>
              <a:ext uri="{FF2B5EF4-FFF2-40B4-BE49-F238E27FC236}">
                <a16:creationId xmlns:a16="http://schemas.microsoft.com/office/drawing/2014/main" id="{F172DDB2-CD95-48C6-B46F-549BBB0DEA96}"/>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37" name="Date Placeholder 27">
            <a:extLst>
              <a:ext uri="{FF2B5EF4-FFF2-40B4-BE49-F238E27FC236}">
                <a16:creationId xmlns:a16="http://schemas.microsoft.com/office/drawing/2014/main" id="{856C5D39-F4DF-480D-A230-3636BF30A0D2}"/>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29"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a:r>
              <a:rPr lang="vi-VN" sz="3000" b="1">
                <a:solidFill>
                  <a:schemeClr val="bg1"/>
                </a:solidFill>
                <a:latin typeface="Times New Roman" pitchFamily="18" charset="0"/>
                <a:cs typeface="Times New Roman" pitchFamily="18" charset="0"/>
              </a:rPr>
              <a:t>CHƯƠNG TRÌNH KHỞI ĐỘNG</a:t>
            </a:r>
            <a:endParaRPr lang="en-US" sz="3000" b="1">
              <a:solidFill>
                <a:schemeClr val="bg1"/>
              </a:solidFill>
              <a:latin typeface="Times New Roman" pitchFamily="18" charset="0"/>
              <a:cs typeface="Times New Roman" pitchFamily="18" charset="0"/>
            </a:endParaRPr>
          </a:p>
        </p:txBody>
      </p:sp>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dirty="0">
                <a:solidFill>
                  <a:schemeClr val="bg1"/>
                </a:solidFill>
                <a:latin typeface="Times New Roman" pitchFamily="18" charset="0"/>
                <a:cs typeface="Times New Roman" pitchFamily="18" charset="0"/>
              </a:rPr>
              <a:t>BÀI TẬP TẠI LỚP</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pic>
        <p:nvPicPr>
          <p:cNvPr id="13" name="Picture 27" descr="Hoja Carta2">
            <a:extLst>
              <a:ext uri="{FF2B5EF4-FFF2-40B4-BE49-F238E27FC236}">
                <a16:creationId xmlns:a16="http://schemas.microsoft.com/office/drawing/2014/main" id="{7D44B070-FB4F-4FCA-A151-510083958A8A}"/>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4EA51BA5-4947-4845-A39C-195AD2F18895}"/>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20</a:t>
            </a:fld>
            <a:r>
              <a:rPr lang="en-US" sz="1600" b="1" dirty="0" smtClean="0">
                <a:solidFill>
                  <a:srgbClr val="002060"/>
                </a:solidFill>
              </a:rPr>
              <a:t>/24</a:t>
            </a:r>
            <a:endParaRPr lang="en-US" sz="1600" b="1" dirty="0">
              <a:solidFill>
                <a:srgbClr val="002060"/>
              </a:solidFill>
            </a:endParaRPr>
          </a:p>
        </p:txBody>
      </p:sp>
      <p:sp>
        <p:nvSpPr>
          <p:cNvPr id="19" name="Rectangle 18">
            <a:extLst>
              <a:ext uri="{FF2B5EF4-FFF2-40B4-BE49-F238E27FC236}">
                <a16:creationId xmlns:a16="http://schemas.microsoft.com/office/drawing/2014/main" id="{465BC4E5-19A5-438A-8511-069775FA00E5}"/>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1" name="Date Placeholder 27">
            <a:extLst>
              <a:ext uri="{FF2B5EF4-FFF2-40B4-BE49-F238E27FC236}">
                <a16:creationId xmlns:a16="http://schemas.microsoft.com/office/drawing/2014/main" id="{DA83515F-D582-469A-A0DB-F2AD8701EE1B}"/>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22" name="TextBox 13">
            <a:extLst>
              <a:ext uri="{FF2B5EF4-FFF2-40B4-BE49-F238E27FC236}">
                <a16:creationId xmlns:a16="http://schemas.microsoft.com/office/drawing/2014/main" id="{82CF146D-4140-4D0A-9D40-B83223A1394F}"/>
              </a:ext>
            </a:extLst>
          </p:cNvPr>
          <p:cNvSpPr txBox="1">
            <a:spLocks noChangeArrowheads="1"/>
          </p:cNvSpPr>
          <p:nvPr/>
        </p:nvSpPr>
        <p:spPr bwMode="auto">
          <a:xfrm>
            <a:off x="1371600" y="4191000"/>
            <a:ext cx="6248400" cy="954107"/>
          </a:xfrm>
          <a:prstGeom prst="rect">
            <a:avLst/>
          </a:prstGeom>
          <a:noFill/>
          <a:ln w="9525">
            <a:noFill/>
            <a:miter lim="800000"/>
            <a:headEnd/>
            <a:tailEnd/>
          </a:ln>
        </p:spPr>
        <p:txBody>
          <a:bodyPr wrap="square">
            <a:spAutoFit/>
          </a:bodyPr>
          <a:lstStyle/>
          <a:p>
            <a:pPr algn="ct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1, 2, 3</a:t>
            </a:r>
          </a:p>
          <a:p>
            <a:pPr algn="ctr"/>
            <a:r>
              <a:rPr lang="en-US" sz="2800" dirty="0">
                <a:latin typeface="Times New Roman" pitchFamily="18" charset="0"/>
                <a:cs typeface="Times New Roman" pitchFamily="18" charset="0"/>
              </a:rPr>
              <a:t>(</a:t>
            </a:r>
            <a:r>
              <a:rPr lang="en-US" sz="2800" dirty="0" err="1">
                <a:latin typeface="Times New Roman" pitchFamily="18" charset="0"/>
                <a:cs typeface="Times New Roman" pitchFamily="18" charset="0"/>
              </a:rPr>
              <a:t>Giáo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học 3 </a:t>
            </a:r>
            <a:r>
              <a:rPr lang="en-US" sz="2800" dirty="0" err="1">
                <a:latin typeface="Times New Roman" pitchFamily="18" charset="0"/>
                <a:cs typeface="Times New Roman" pitchFamily="18" charset="0"/>
              </a:rPr>
              <a:t>trang</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4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5) </a:t>
            </a:r>
            <a:endParaRPr lang="en-US" sz="2800" dirty="0">
              <a:latin typeface="Times New Roman" pitchFamily="18" charset="0"/>
              <a:cs typeface="Times New Roman" pitchFamily="18" charset="0"/>
            </a:endParaRPr>
          </a:p>
        </p:txBody>
      </p:sp>
      <p:pic>
        <p:nvPicPr>
          <p:cNvPr id="23" name="Picture 3" descr="C:\Documents and Settings\HP\My Documents\My Pictures\url.jpg">
            <a:extLst>
              <a:ext uri="{FF2B5EF4-FFF2-40B4-BE49-F238E27FC236}">
                <a16:creationId xmlns:a16="http://schemas.microsoft.com/office/drawing/2014/main" id="{47A798BD-B9D6-48FF-8733-A33594A3886A}"/>
              </a:ext>
            </a:extLst>
          </p:cNvPr>
          <p:cNvPicPr>
            <a:picLocks noChangeAspect="1" noChangeArrowheads="1"/>
          </p:cNvPicPr>
          <p:nvPr/>
        </p:nvPicPr>
        <p:blipFill>
          <a:blip r:embed="rId5" cstate="print"/>
          <a:srcRect/>
          <a:stretch>
            <a:fillRect/>
          </a:stretch>
        </p:blipFill>
        <p:spPr bwMode="auto">
          <a:xfrm>
            <a:off x="2389566" y="1050517"/>
            <a:ext cx="4239834" cy="2710744"/>
          </a:xfrm>
          <a:prstGeom prst="rect">
            <a:avLst/>
          </a:prstGeom>
          <a:noFill/>
        </p:spPr>
      </p:pic>
    </p:spTree>
  </p:cSld>
  <p:clrMapOvr>
    <a:masterClrMapping/>
  </p:clrMapOvr>
  <p:transition advClick="0">
    <p:wipe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29"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a:r>
              <a:rPr lang="vi-VN" sz="3000" b="1">
                <a:solidFill>
                  <a:schemeClr val="bg1"/>
                </a:solidFill>
                <a:latin typeface="Times New Roman" pitchFamily="18" charset="0"/>
                <a:cs typeface="Times New Roman" pitchFamily="18" charset="0"/>
              </a:rPr>
              <a:t>CHƯƠNG TRÌNH KHỞI ĐỘNG</a:t>
            </a:r>
            <a:endParaRPr lang="en-US" sz="3000" b="1">
              <a:solidFill>
                <a:schemeClr val="bg1"/>
              </a:solidFill>
              <a:latin typeface="Times New Roman" pitchFamily="18" charset="0"/>
              <a:cs typeface="Times New Roman" pitchFamily="18" charset="0"/>
            </a:endParaRPr>
          </a:p>
        </p:txBody>
      </p:sp>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a:solidFill>
                  <a:schemeClr val="bg1"/>
                </a:solidFill>
                <a:latin typeface="Times New Roman" pitchFamily="18" charset="0"/>
                <a:cs typeface="Times New Roman" pitchFamily="18" charset="0"/>
              </a:rPr>
              <a:t>BÀI TẬP VỀ NHÀ</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21" name="TextBox 13"/>
          <p:cNvSpPr txBox="1">
            <a:spLocks noChangeArrowheads="1"/>
          </p:cNvSpPr>
          <p:nvPr/>
        </p:nvSpPr>
        <p:spPr bwMode="auto">
          <a:xfrm>
            <a:off x="1371600" y="4419600"/>
            <a:ext cx="6248400" cy="954107"/>
          </a:xfrm>
          <a:prstGeom prst="rect">
            <a:avLst/>
          </a:prstGeom>
          <a:noFill/>
          <a:ln w="9525">
            <a:noFill/>
            <a:miter lim="800000"/>
            <a:headEnd/>
            <a:tailEnd/>
          </a:ln>
        </p:spPr>
        <p:txBody>
          <a:bodyPr wrap="square">
            <a:spAutoFit/>
          </a:bodyPr>
          <a:lstStyle/>
          <a:p>
            <a:pPr algn="ct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4, 5, 6, 7, 8</a:t>
            </a:r>
          </a:p>
          <a:p>
            <a:pPr algn="ctr"/>
            <a:r>
              <a:rPr lang="en-US" sz="2800" dirty="0">
                <a:latin typeface="Times New Roman" pitchFamily="18" charset="0"/>
                <a:cs typeface="Times New Roman" pitchFamily="18" charset="0"/>
              </a:rPr>
              <a:t>(</a:t>
            </a:r>
            <a:r>
              <a:rPr lang="en-US" sz="2800" dirty="0" err="1">
                <a:latin typeface="Times New Roman" pitchFamily="18" charset="0"/>
                <a:cs typeface="Times New Roman" pitchFamily="18" charset="0"/>
              </a:rPr>
              <a:t>Giáo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học 3 </a:t>
            </a:r>
            <a:r>
              <a:rPr lang="en-US" sz="2800" dirty="0" err="1">
                <a:latin typeface="Times New Roman" pitchFamily="18" charset="0"/>
                <a:cs typeface="Times New Roman" pitchFamily="18" charset="0"/>
              </a:rPr>
              <a:t>trang</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5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6) </a:t>
            </a:r>
            <a:endParaRPr lang="en-US" sz="2800" dirty="0">
              <a:latin typeface="Times New Roman" pitchFamily="18" charset="0"/>
              <a:cs typeface="Times New Roman" pitchFamily="18" charset="0"/>
            </a:endParaRPr>
          </a:p>
        </p:txBody>
      </p:sp>
      <p:pic>
        <p:nvPicPr>
          <p:cNvPr id="1026" name="Picture 2" descr="C:\Documents and Settings\HP\My Documents\My Pictures\113-512.png"/>
          <p:cNvPicPr>
            <a:picLocks noChangeAspect="1" noChangeArrowheads="1"/>
          </p:cNvPicPr>
          <p:nvPr/>
        </p:nvPicPr>
        <p:blipFill>
          <a:blip r:embed="rId4" cstate="print"/>
          <a:srcRect/>
          <a:stretch>
            <a:fillRect/>
          </a:stretch>
        </p:blipFill>
        <p:spPr bwMode="auto">
          <a:xfrm>
            <a:off x="4572000" y="1295400"/>
            <a:ext cx="2438400" cy="2438400"/>
          </a:xfrm>
          <a:prstGeom prst="rect">
            <a:avLst/>
          </a:prstGeom>
          <a:noFill/>
        </p:spPr>
      </p:pic>
      <p:pic>
        <p:nvPicPr>
          <p:cNvPr id="1027" name="Picture 3" descr="C:\Documents and Settings\HP\My Documents\My Pictures\C--Users-sschlegel-Pictures-Question-Mark-Man.jpg"/>
          <p:cNvPicPr>
            <a:picLocks noChangeAspect="1" noChangeArrowheads="1"/>
          </p:cNvPicPr>
          <p:nvPr/>
        </p:nvPicPr>
        <p:blipFill>
          <a:blip r:embed="rId5" cstate="print"/>
          <a:srcRect l="14384" t="4110" r="19863" b="8219"/>
          <a:stretch>
            <a:fillRect/>
          </a:stretch>
        </p:blipFill>
        <p:spPr bwMode="auto">
          <a:xfrm>
            <a:off x="1676400" y="1295400"/>
            <a:ext cx="1828800" cy="2438400"/>
          </a:xfrm>
          <a:prstGeom prst="rect">
            <a:avLst/>
          </a:prstGeom>
          <a:noFill/>
        </p:spPr>
      </p:pic>
      <p:pic>
        <p:nvPicPr>
          <p:cNvPr id="15" name="Picture 27" descr="Hoja Carta2">
            <a:extLst>
              <a:ext uri="{FF2B5EF4-FFF2-40B4-BE49-F238E27FC236}">
                <a16:creationId xmlns:a16="http://schemas.microsoft.com/office/drawing/2014/main" id="{0C74EA37-2660-49BC-BE8D-5DFEE6F38672}"/>
              </a:ext>
            </a:extLst>
          </p:cNvPr>
          <p:cNvPicPr>
            <a:picLocks noChangeAspect="1" noChangeArrowheads="1"/>
          </p:cNvPicPr>
          <p:nvPr/>
        </p:nvPicPr>
        <p:blipFill>
          <a:blip r:embed="rId6" cstate="print"/>
          <a:srcRect t="51007"/>
          <a:stretch>
            <a:fillRect/>
          </a:stretch>
        </p:blipFill>
        <p:spPr bwMode="auto">
          <a:xfrm>
            <a:off x="0" y="6324600"/>
            <a:ext cx="9144000" cy="533400"/>
          </a:xfrm>
          <a:prstGeom prst="rect">
            <a:avLst/>
          </a:prstGeom>
          <a:noFill/>
          <a:ln w="9525">
            <a:noFill/>
            <a:miter lim="800000"/>
            <a:headEnd/>
            <a:tailEnd/>
          </a:ln>
        </p:spPr>
      </p:pic>
      <p:sp>
        <p:nvSpPr>
          <p:cNvPr id="19" name="Slide Number Placeholder 26">
            <a:extLst>
              <a:ext uri="{FF2B5EF4-FFF2-40B4-BE49-F238E27FC236}">
                <a16:creationId xmlns:a16="http://schemas.microsoft.com/office/drawing/2014/main" id="{3F135474-4BBB-42D2-BCA3-46BB3182EFAF}"/>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21</a:t>
            </a:fld>
            <a:r>
              <a:rPr lang="en-US" sz="1600" b="1" dirty="0" smtClean="0">
                <a:solidFill>
                  <a:srgbClr val="002060"/>
                </a:solidFill>
              </a:rPr>
              <a:t>/24</a:t>
            </a:r>
            <a:endParaRPr lang="en-US" sz="1600" b="1" dirty="0">
              <a:solidFill>
                <a:srgbClr val="002060"/>
              </a:solidFill>
            </a:endParaRPr>
          </a:p>
        </p:txBody>
      </p:sp>
      <p:sp>
        <p:nvSpPr>
          <p:cNvPr id="22" name="Rectangle 21">
            <a:extLst>
              <a:ext uri="{FF2B5EF4-FFF2-40B4-BE49-F238E27FC236}">
                <a16:creationId xmlns:a16="http://schemas.microsoft.com/office/drawing/2014/main" id="{B9AAFEF8-00DC-4321-806D-C718ABCA6C99}"/>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3" name="Date Placeholder 27">
            <a:extLst>
              <a:ext uri="{FF2B5EF4-FFF2-40B4-BE49-F238E27FC236}">
                <a16:creationId xmlns:a16="http://schemas.microsoft.com/office/drawing/2014/main" id="{379192CE-87F6-438B-96D5-1DE96F2BCD45}"/>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cSld>
  <p:clrMapOvr>
    <a:masterClrMapping/>
  </p:clrMapOvr>
  <p:transition advClick="0">
    <p:wipe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29"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a:r>
              <a:rPr lang="vi-VN" sz="3000" b="1">
                <a:solidFill>
                  <a:schemeClr val="bg1"/>
                </a:solidFill>
                <a:latin typeface="Times New Roman" pitchFamily="18" charset="0"/>
                <a:cs typeface="Times New Roman" pitchFamily="18" charset="0"/>
              </a:rPr>
              <a:t>CHƯƠNG TRÌNH KHỞI ĐỘNG</a:t>
            </a:r>
            <a:endParaRPr lang="en-US" sz="3000" b="1">
              <a:solidFill>
                <a:schemeClr val="bg1"/>
              </a:solidFill>
              <a:latin typeface="Times New Roman" pitchFamily="18" charset="0"/>
              <a:cs typeface="Times New Roman" pitchFamily="18" charset="0"/>
            </a:endParaRPr>
          </a:p>
        </p:txBody>
      </p:sp>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a:solidFill>
                  <a:schemeClr val="bg1"/>
                </a:solidFill>
                <a:latin typeface="Times New Roman" pitchFamily="18" charset="0"/>
                <a:cs typeface="Times New Roman" pitchFamily="18" charset="0"/>
              </a:rPr>
              <a:t>NỘI DUNG CHUẨN BỊ </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3" name="Rectangle 3"/>
          <p:cNvSpPr>
            <a:spLocks noChangeArrowheads="1"/>
          </p:cNvSpPr>
          <p:nvPr/>
        </p:nvSpPr>
        <p:spPr bwMode="auto">
          <a:xfrm>
            <a:off x="1295400" y="1295400"/>
            <a:ext cx="6400800" cy="584775"/>
          </a:xfrm>
          <a:prstGeom prst="rect">
            <a:avLst/>
          </a:prstGeom>
          <a:noFill/>
          <a:ln w="9525">
            <a:noFill/>
            <a:miter lim="800000"/>
            <a:headEnd/>
            <a:tailEnd/>
          </a:ln>
        </p:spPr>
        <p:txBody>
          <a:bodyPr wrap="square">
            <a:spAutoFit/>
          </a:bodyPr>
          <a:lstStyle/>
          <a:p>
            <a:pPr algn="ctr"/>
            <a:r>
              <a:rPr lang="en-US" sz="3200" b="1" dirty="0" err="1">
                <a:solidFill>
                  <a:srgbClr val="00B050"/>
                </a:solidFill>
                <a:latin typeface="Times New Roman" pitchFamily="18" charset="0"/>
                <a:cs typeface="Times New Roman" pitchFamily="18" charset="0"/>
              </a:rPr>
              <a:t>Bài</a:t>
            </a:r>
            <a:r>
              <a:rPr lang="en-US" sz="3200" b="1" dirty="0">
                <a:solidFill>
                  <a:srgbClr val="00B050"/>
                </a:solidFill>
                <a:latin typeface="Times New Roman" pitchFamily="18" charset="0"/>
                <a:cs typeface="Times New Roman" pitchFamily="18" charset="0"/>
              </a:rPr>
              <a:t> </a:t>
            </a:r>
            <a:r>
              <a:rPr lang="en-US" sz="3200" b="1" dirty="0" smtClean="0">
                <a:solidFill>
                  <a:srgbClr val="00B050"/>
                </a:solidFill>
                <a:latin typeface="Times New Roman" pitchFamily="18" charset="0"/>
                <a:cs typeface="Times New Roman" pitchFamily="18" charset="0"/>
              </a:rPr>
              <a:t>43</a:t>
            </a:r>
            <a:r>
              <a:rPr lang="en-US" sz="3200" b="1" dirty="0">
                <a:solidFill>
                  <a:srgbClr val="00B050"/>
                </a:solidFill>
                <a:latin typeface="Times New Roman" pitchFamily="18" charset="0"/>
                <a:cs typeface="Times New Roman" pitchFamily="18" charset="0"/>
              </a:rPr>
              <a:t>: ANKADIEN </a:t>
            </a:r>
          </a:p>
        </p:txBody>
      </p:sp>
      <p:pic>
        <p:nvPicPr>
          <p:cNvPr id="14" name="Picture 27" descr="Hoja Carta2">
            <a:extLst>
              <a:ext uri="{FF2B5EF4-FFF2-40B4-BE49-F238E27FC236}">
                <a16:creationId xmlns:a16="http://schemas.microsoft.com/office/drawing/2014/main" id="{F8F7045E-6AB5-40B3-850B-8DE11A600345}"/>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123EE555-881B-44FA-9485-D8D49F66335D}"/>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22</a:t>
            </a:fld>
            <a:r>
              <a:rPr lang="en-US" sz="1600" b="1" dirty="0" smtClean="0">
                <a:solidFill>
                  <a:srgbClr val="002060"/>
                </a:solidFill>
              </a:rPr>
              <a:t>/24</a:t>
            </a:r>
            <a:endParaRPr lang="en-US" sz="1600" b="1" dirty="0">
              <a:solidFill>
                <a:srgbClr val="002060"/>
              </a:solidFill>
            </a:endParaRPr>
          </a:p>
        </p:txBody>
      </p:sp>
      <p:sp>
        <p:nvSpPr>
          <p:cNvPr id="19" name="Rectangle 18">
            <a:extLst>
              <a:ext uri="{FF2B5EF4-FFF2-40B4-BE49-F238E27FC236}">
                <a16:creationId xmlns:a16="http://schemas.microsoft.com/office/drawing/2014/main" id="{7FB21752-55DB-4A4C-9A97-362507B84786}"/>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1" name="Date Placeholder 27">
            <a:extLst>
              <a:ext uri="{FF2B5EF4-FFF2-40B4-BE49-F238E27FC236}">
                <a16:creationId xmlns:a16="http://schemas.microsoft.com/office/drawing/2014/main" id="{A06D5D32-C904-4D25-BA5A-031289CB0D1B}"/>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grpSp>
        <p:nvGrpSpPr>
          <p:cNvPr id="16" name="Group 3"/>
          <p:cNvGrpSpPr>
            <a:grpSpLocks/>
          </p:cNvGrpSpPr>
          <p:nvPr/>
        </p:nvGrpSpPr>
        <p:grpSpPr bwMode="auto">
          <a:xfrm>
            <a:off x="2045833" y="2084883"/>
            <a:ext cx="762000" cy="665163"/>
            <a:chOff x="1110" y="2656"/>
            <a:chExt cx="1549" cy="1351"/>
          </a:xfrm>
        </p:grpSpPr>
        <p:sp>
          <p:nvSpPr>
            <p:cNvPr id="17" name="AutoShape 4"/>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18" name="AutoShape 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20" name="AutoShape 6"/>
            <p:cNvSpPr>
              <a:spLocks noChangeArrowheads="1"/>
            </p:cNvSpPr>
            <p:nvPr/>
          </p:nvSpPr>
          <p:spPr bwMode="gray">
            <a:xfrm>
              <a:off x="1200" y="2737"/>
              <a:ext cx="1349" cy="1167"/>
            </a:xfrm>
            <a:prstGeom prst="hexagon">
              <a:avLst>
                <a:gd name="adj" fmla="val 28896"/>
                <a:gd name="vf" fmla="val 115470"/>
              </a:avLst>
            </a:prstGeom>
            <a:gradFill rotWithShape="1">
              <a:gsLst>
                <a:gs pos="0">
                  <a:srgbClr val="E2D700">
                    <a:gamma/>
                    <a:shade val="46275"/>
                    <a:invGamma/>
                  </a:srgbClr>
                </a:gs>
                <a:gs pos="100000">
                  <a:srgbClr val="E2D700"/>
                </a:gs>
              </a:gsLst>
              <a:lin ang="2700000" scaled="1"/>
            </a:gra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grpSp>
      <p:grpSp>
        <p:nvGrpSpPr>
          <p:cNvPr id="22" name="Group 7"/>
          <p:cNvGrpSpPr>
            <a:grpSpLocks/>
          </p:cNvGrpSpPr>
          <p:nvPr/>
        </p:nvGrpSpPr>
        <p:grpSpPr bwMode="auto">
          <a:xfrm>
            <a:off x="2004558" y="3189783"/>
            <a:ext cx="762000" cy="665163"/>
            <a:chOff x="3174" y="2656"/>
            <a:chExt cx="1549" cy="1351"/>
          </a:xfrm>
        </p:grpSpPr>
        <p:sp>
          <p:nvSpPr>
            <p:cNvPr id="23" name="AutoShape 8"/>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24" name="AutoShape 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25" name="AutoShape 10"/>
            <p:cNvSpPr>
              <a:spLocks noChangeArrowheads="1"/>
            </p:cNvSpPr>
            <p:nvPr/>
          </p:nvSpPr>
          <p:spPr bwMode="gray">
            <a:xfrm>
              <a:off x="3264" y="2737"/>
              <a:ext cx="1349" cy="1167"/>
            </a:xfrm>
            <a:prstGeom prst="hexagon">
              <a:avLst>
                <a:gd name="adj" fmla="val 28896"/>
                <a:gd name="vf" fmla="val 115470"/>
              </a:avLst>
            </a:prstGeom>
            <a:gradFill rotWithShape="1">
              <a:gsLst>
                <a:gs pos="0">
                  <a:srgbClr val="0F6FC6">
                    <a:gamma/>
                    <a:shade val="46275"/>
                    <a:invGamma/>
                  </a:srgbClr>
                </a:gs>
                <a:gs pos="100000">
                  <a:srgbClr val="0F6FC6"/>
                </a:gs>
              </a:gsLst>
              <a:lin ang="2700000" scaled="1"/>
            </a:gra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grpSp>
      <p:sp>
        <p:nvSpPr>
          <p:cNvPr id="28" name="Line 11"/>
          <p:cNvSpPr>
            <a:spLocks noChangeShapeType="1"/>
          </p:cNvSpPr>
          <p:nvPr/>
        </p:nvSpPr>
        <p:spPr bwMode="auto">
          <a:xfrm>
            <a:off x="2655432" y="2711946"/>
            <a:ext cx="4129655" cy="8026"/>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3" name="Text Box 12"/>
          <p:cNvSpPr txBox="1">
            <a:spLocks noChangeArrowheads="1"/>
          </p:cNvSpPr>
          <p:nvPr/>
        </p:nvSpPr>
        <p:spPr bwMode="auto">
          <a:xfrm>
            <a:off x="2760163" y="2127171"/>
            <a:ext cx="4129657" cy="584775"/>
          </a:xfrm>
          <a:prstGeom prst="rect">
            <a:avLst/>
          </a:prstGeom>
          <a:noFill/>
          <a:ln w="9525" algn="ctr">
            <a:noFill/>
            <a:miter lim="800000"/>
            <a:headEnd/>
            <a:tailEnd/>
          </a:ln>
        </p:spPr>
        <p:txBody>
          <a:bodyPr wrap="none">
            <a:spAutoFit/>
          </a:bodyPr>
          <a:lstStyle/>
          <a:p>
            <a:pPr eaLnBrk="0" hangingPunct="0"/>
            <a:r>
              <a:rPr lang="en-US" sz="3200" dirty="0" err="1">
                <a:solidFill>
                  <a:srgbClr val="002060"/>
                </a:solidFill>
                <a:latin typeface="Times New Roman" pitchFamily="18" charset="0"/>
                <a:cs typeface="Times New Roman" pitchFamily="18" charset="0"/>
              </a:rPr>
              <a:t>Định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nghĩa</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và</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phân</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loại</a:t>
            </a:r>
            <a:endParaRPr lang="vi-VN" sz="3200" dirty="0">
              <a:solidFill>
                <a:srgbClr val="002060"/>
              </a:solidFill>
              <a:latin typeface="Times New Roman" pitchFamily="18" charset="0"/>
              <a:cs typeface="Times New Roman" pitchFamily="18" charset="0"/>
            </a:endParaRPr>
          </a:p>
        </p:txBody>
      </p:sp>
      <p:sp>
        <p:nvSpPr>
          <p:cNvPr id="34" name="Text Box 13"/>
          <p:cNvSpPr txBox="1">
            <a:spLocks noChangeArrowheads="1"/>
          </p:cNvSpPr>
          <p:nvPr/>
        </p:nvSpPr>
        <p:spPr bwMode="gray">
          <a:xfrm>
            <a:off x="2225221" y="2102346"/>
            <a:ext cx="388937" cy="584200"/>
          </a:xfrm>
          <a:prstGeom prst="rect">
            <a:avLst/>
          </a:prstGeom>
          <a:noFill/>
          <a:ln w="9525" algn="ctr">
            <a:noFill/>
            <a:miter lim="800000"/>
            <a:headEnd/>
            <a:tailEnd/>
          </a:ln>
        </p:spPr>
        <p:txBody>
          <a:bodyPr wrap="none">
            <a:spAutoFit/>
          </a:bodyPr>
          <a:lstStyle/>
          <a:p>
            <a:pPr algn="ctr" eaLnBrk="0" hangingPunct="0"/>
            <a:r>
              <a:rPr lang="en-US" sz="3200" b="1">
                <a:solidFill>
                  <a:srgbClr val="FFFFFF"/>
                </a:solidFill>
                <a:latin typeface="Times New Roman" pitchFamily="18" charset="0"/>
                <a:cs typeface="Times New Roman" pitchFamily="18" charset="0"/>
              </a:rPr>
              <a:t>1</a:t>
            </a:r>
          </a:p>
        </p:txBody>
      </p:sp>
      <p:sp>
        <p:nvSpPr>
          <p:cNvPr id="35" name="Text Box 15"/>
          <p:cNvSpPr txBox="1">
            <a:spLocks noChangeArrowheads="1"/>
          </p:cNvSpPr>
          <p:nvPr/>
        </p:nvSpPr>
        <p:spPr bwMode="auto">
          <a:xfrm>
            <a:off x="2725283" y="3194546"/>
            <a:ext cx="3130550" cy="584200"/>
          </a:xfrm>
          <a:prstGeom prst="rect">
            <a:avLst/>
          </a:prstGeom>
          <a:noFill/>
          <a:ln w="9525" algn="ctr">
            <a:noFill/>
            <a:miter lim="800000"/>
            <a:headEnd/>
            <a:tailEnd/>
          </a:ln>
        </p:spPr>
        <p:txBody>
          <a:bodyPr wrap="square">
            <a:spAutoFit/>
          </a:bodyPr>
          <a:lstStyle/>
          <a:p>
            <a:pPr eaLnBrk="0" hangingPunct="0"/>
            <a:r>
              <a:rPr lang="en-US" sz="3200" dirty="0" err="1">
                <a:solidFill>
                  <a:srgbClr val="002060"/>
                </a:solidFill>
                <a:latin typeface="Times New Roman" pitchFamily="18" charset="0"/>
                <a:cs typeface="Times New Roman" pitchFamily="18" charset="0"/>
              </a:rPr>
              <a:t>Tính</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chất</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hóa</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học</a:t>
            </a:r>
            <a:endParaRPr lang="en-US" sz="3200" dirty="0">
              <a:solidFill>
                <a:srgbClr val="002060"/>
              </a:solidFill>
              <a:latin typeface="Times New Roman" pitchFamily="18" charset="0"/>
              <a:cs typeface="Times New Roman" pitchFamily="18" charset="0"/>
            </a:endParaRPr>
          </a:p>
        </p:txBody>
      </p:sp>
      <p:sp>
        <p:nvSpPr>
          <p:cNvPr id="36" name="Text Box 16"/>
          <p:cNvSpPr txBox="1">
            <a:spLocks noChangeArrowheads="1"/>
          </p:cNvSpPr>
          <p:nvPr/>
        </p:nvSpPr>
        <p:spPr bwMode="gray">
          <a:xfrm>
            <a:off x="2183946" y="3207246"/>
            <a:ext cx="388937" cy="584200"/>
          </a:xfrm>
          <a:prstGeom prst="rect">
            <a:avLst/>
          </a:prstGeom>
          <a:noFill/>
          <a:ln w="9525" algn="ctr">
            <a:noFill/>
            <a:miter lim="800000"/>
            <a:headEnd/>
            <a:tailEnd/>
          </a:ln>
        </p:spPr>
        <p:txBody>
          <a:bodyPr wrap="none">
            <a:spAutoFit/>
          </a:bodyPr>
          <a:lstStyle/>
          <a:p>
            <a:pPr algn="ctr" eaLnBrk="0" hangingPunct="0"/>
            <a:r>
              <a:rPr lang="en-US" sz="3200" b="1">
                <a:solidFill>
                  <a:srgbClr val="FFFFFF"/>
                </a:solidFill>
                <a:latin typeface="Times New Roman" pitchFamily="18" charset="0"/>
                <a:cs typeface="Times New Roman" pitchFamily="18" charset="0"/>
              </a:rPr>
              <a:t>2</a:t>
            </a:r>
          </a:p>
        </p:txBody>
      </p:sp>
      <p:grpSp>
        <p:nvGrpSpPr>
          <p:cNvPr id="37" name="Group 7">
            <a:extLst>
              <a:ext uri="{FF2B5EF4-FFF2-40B4-BE49-F238E27FC236}">
                <a16:creationId xmlns:a16="http://schemas.microsoft.com/office/drawing/2014/main" id="{B3DBC52C-D7DE-4975-AA9D-04093EC4A78B}"/>
              </a:ext>
            </a:extLst>
          </p:cNvPr>
          <p:cNvGrpSpPr>
            <a:grpSpLocks/>
          </p:cNvGrpSpPr>
          <p:nvPr/>
        </p:nvGrpSpPr>
        <p:grpSpPr bwMode="auto">
          <a:xfrm>
            <a:off x="1969633" y="4312146"/>
            <a:ext cx="762000" cy="665163"/>
            <a:chOff x="3174" y="2656"/>
            <a:chExt cx="1549" cy="1351"/>
          </a:xfrm>
          <a:solidFill>
            <a:schemeClr val="accent6">
              <a:lumMod val="60000"/>
              <a:lumOff val="40000"/>
            </a:schemeClr>
          </a:solidFill>
        </p:grpSpPr>
        <p:sp>
          <p:nvSpPr>
            <p:cNvPr id="38" name="AutoShape 8">
              <a:extLst>
                <a:ext uri="{FF2B5EF4-FFF2-40B4-BE49-F238E27FC236}">
                  <a16:creationId xmlns:a16="http://schemas.microsoft.com/office/drawing/2014/main" id="{535F1A7B-17FA-47EA-A723-293ABF0076D2}"/>
                </a:ext>
              </a:extLst>
            </p:cNvPr>
            <p:cNvSpPr>
              <a:spLocks noChangeArrowheads="1"/>
            </p:cNvSpPr>
            <p:nvPr/>
          </p:nvSpPr>
          <p:spPr bwMode="gray">
            <a:xfrm>
              <a:off x="3187" y="2679"/>
              <a:ext cx="1536" cy="1328"/>
            </a:xfrm>
            <a:prstGeom prst="hexagon">
              <a:avLst>
                <a:gd name="adj" fmla="val 28916"/>
                <a:gd name="vf" fmla="val 115470"/>
              </a:avLst>
            </a:prstGeom>
            <a:grp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39" name="AutoShape 9">
              <a:extLst>
                <a:ext uri="{FF2B5EF4-FFF2-40B4-BE49-F238E27FC236}">
                  <a16:creationId xmlns:a16="http://schemas.microsoft.com/office/drawing/2014/main" id="{D15BEFA2-C5DC-45A5-9CE7-B1D12DCED97E}"/>
                </a:ext>
              </a:extLst>
            </p:cNvPr>
            <p:cNvSpPr>
              <a:spLocks noChangeArrowheads="1"/>
            </p:cNvSpPr>
            <p:nvPr/>
          </p:nvSpPr>
          <p:spPr bwMode="gray">
            <a:xfrm>
              <a:off x="3174" y="2656"/>
              <a:ext cx="1536" cy="1328"/>
            </a:xfrm>
            <a:prstGeom prst="hexagon">
              <a:avLst>
                <a:gd name="adj" fmla="val 28916"/>
                <a:gd name="vf" fmla="val 115470"/>
              </a:avLst>
            </a:prstGeom>
            <a:grp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sp>
          <p:nvSpPr>
            <p:cNvPr id="40" name="AutoShape 10">
              <a:extLst>
                <a:ext uri="{FF2B5EF4-FFF2-40B4-BE49-F238E27FC236}">
                  <a16:creationId xmlns:a16="http://schemas.microsoft.com/office/drawing/2014/main" id="{5D262782-54DF-4051-892F-5D6B025B3E61}"/>
                </a:ext>
              </a:extLst>
            </p:cNvPr>
            <p:cNvSpPr>
              <a:spLocks noChangeArrowheads="1"/>
            </p:cNvSpPr>
            <p:nvPr/>
          </p:nvSpPr>
          <p:spPr bwMode="gray">
            <a:xfrm>
              <a:off x="3264" y="2737"/>
              <a:ext cx="1349" cy="1167"/>
            </a:xfrm>
            <a:prstGeom prst="hexagon">
              <a:avLst>
                <a:gd name="adj" fmla="val 28896"/>
                <a:gd name="vf" fmla="val 115470"/>
              </a:avLst>
            </a:prstGeom>
            <a:solidFill>
              <a:srgbClr val="92D050"/>
            </a:soli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grpSp>
      <p:sp>
        <p:nvSpPr>
          <p:cNvPr id="41" name="Text Box 15">
            <a:extLst>
              <a:ext uri="{FF2B5EF4-FFF2-40B4-BE49-F238E27FC236}">
                <a16:creationId xmlns:a16="http://schemas.microsoft.com/office/drawing/2014/main" id="{9F73CCFD-59A4-4F67-A8D7-F2B83C61A266}"/>
              </a:ext>
            </a:extLst>
          </p:cNvPr>
          <p:cNvSpPr txBox="1">
            <a:spLocks noChangeArrowheads="1"/>
          </p:cNvSpPr>
          <p:nvPr/>
        </p:nvSpPr>
        <p:spPr bwMode="auto">
          <a:xfrm>
            <a:off x="2713124" y="4316909"/>
            <a:ext cx="3130550" cy="584200"/>
          </a:xfrm>
          <a:prstGeom prst="rect">
            <a:avLst/>
          </a:prstGeom>
          <a:noFill/>
          <a:ln w="9525" algn="ctr">
            <a:noFill/>
            <a:miter lim="800000"/>
            <a:headEnd/>
            <a:tailEnd/>
          </a:ln>
        </p:spPr>
        <p:txBody>
          <a:bodyPr wrap="square">
            <a:spAutoFit/>
          </a:bodyPr>
          <a:lstStyle/>
          <a:p>
            <a:pPr eaLnBrk="0" hangingPunct="0"/>
            <a:r>
              <a:rPr lang="en-US" sz="3200" dirty="0" err="1">
                <a:solidFill>
                  <a:srgbClr val="002060"/>
                </a:solidFill>
                <a:latin typeface="Times New Roman" pitchFamily="18" charset="0"/>
                <a:cs typeface="Times New Roman" pitchFamily="18" charset="0"/>
              </a:rPr>
              <a:t>Điều</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chế</a:t>
            </a:r>
            <a:endParaRPr lang="en-US" sz="3200" dirty="0">
              <a:solidFill>
                <a:srgbClr val="002060"/>
              </a:solidFill>
              <a:latin typeface="Times New Roman" pitchFamily="18" charset="0"/>
              <a:cs typeface="Times New Roman" pitchFamily="18" charset="0"/>
            </a:endParaRPr>
          </a:p>
        </p:txBody>
      </p:sp>
      <p:sp>
        <p:nvSpPr>
          <p:cNvPr id="42" name="Text Box 16">
            <a:extLst>
              <a:ext uri="{FF2B5EF4-FFF2-40B4-BE49-F238E27FC236}">
                <a16:creationId xmlns:a16="http://schemas.microsoft.com/office/drawing/2014/main" id="{20FC02C9-D074-4B50-9BB8-0386119A12B9}"/>
              </a:ext>
            </a:extLst>
          </p:cNvPr>
          <p:cNvSpPr txBox="1">
            <a:spLocks noChangeArrowheads="1"/>
          </p:cNvSpPr>
          <p:nvPr/>
        </p:nvSpPr>
        <p:spPr bwMode="gray">
          <a:xfrm>
            <a:off x="2171787" y="4329609"/>
            <a:ext cx="388937" cy="584200"/>
          </a:xfrm>
          <a:prstGeom prst="rect">
            <a:avLst/>
          </a:prstGeom>
          <a:noFill/>
          <a:ln w="9525" algn="ctr">
            <a:noFill/>
            <a:miter lim="800000"/>
            <a:headEnd/>
            <a:tailEnd/>
          </a:ln>
        </p:spPr>
        <p:txBody>
          <a:bodyPr wrap="none">
            <a:spAutoFit/>
          </a:bodyPr>
          <a:lstStyle/>
          <a:p>
            <a:pPr algn="ctr" eaLnBrk="0" hangingPunct="0"/>
            <a:r>
              <a:rPr lang="en-US" sz="3200" b="1" dirty="0">
                <a:solidFill>
                  <a:srgbClr val="FFFFFF"/>
                </a:solidFill>
                <a:latin typeface="Times New Roman" pitchFamily="18" charset="0"/>
                <a:cs typeface="Times New Roman" pitchFamily="18" charset="0"/>
              </a:rPr>
              <a:t>3</a:t>
            </a:r>
          </a:p>
        </p:txBody>
      </p:sp>
      <p:grpSp>
        <p:nvGrpSpPr>
          <p:cNvPr id="43" name="Group 7">
            <a:extLst>
              <a:ext uri="{FF2B5EF4-FFF2-40B4-BE49-F238E27FC236}">
                <a16:creationId xmlns:a16="http://schemas.microsoft.com/office/drawing/2014/main" id="{460854DE-AC73-446A-A3E9-61D3036B91F1}"/>
              </a:ext>
            </a:extLst>
          </p:cNvPr>
          <p:cNvGrpSpPr>
            <a:grpSpLocks/>
          </p:cNvGrpSpPr>
          <p:nvPr/>
        </p:nvGrpSpPr>
        <p:grpSpPr bwMode="auto">
          <a:xfrm>
            <a:off x="1969633" y="5358934"/>
            <a:ext cx="762000" cy="665163"/>
            <a:chOff x="3174" y="2656"/>
            <a:chExt cx="1549" cy="1351"/>
          </a:xfrm>
          <a:solidFill>
            <a:schemeClr val="accent6">
              <a:lumMod val="60000"/>
              <a:lumOff val="40000"/>
            </a:schemeClr>
          </a:solidFill>
        </p:grpSpPr>
        <p:sp>
          <p:nvSpPr>
            <p:cNvPr id="44" name="AutoShape 8">
              <a:extLst>
                <a:ext uri="{FF2B5EF4-FFF2-40B4-BE49-F238E27FC236}">
                  <a16:creationId xmlns:a16="http://schemas.microsoft.com/office/drawing/2014/main" id="{F704DA27-0B9C-45BD-B4F1-6B37ABFA9A42}"/>
                </a:ext>
              </a:extLst>
            </p:cNvPr>
            <p:cNvSpPr>
              <a:spLocks noChangeArrowheads="1"/>
            </p:cNvSpPr>
            <p:nvPr/>
          </p:nvSpPr>
          <p:spPr bwMode="gray">
            <a:xfrm>
              <a:off x="3187" y="2679"/>
              <a:ext cx="1536" cy="1328"/>
            </a:xfrm>
            <a:prstGeom prst="hexagon">
              <a:avLst>
                <a:gd name="adj" fmla="val 28916"/>
                <a:gd name="vf" fmla="val 115470"/>
              </a:avLst>
            </a:prstGeom>
            <a:grp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45" name="AutoShape 9">
              <a:extLst>
                <a:ext uri="{FF2B5EF4-FFF2-40B4-BE49-F238E27FC236}">
                  <a16:creationId xmlns:a16="http://schemas.microsoft.com/office/drawing/2014/main" id="{7F34CB52-51F2-41F5-A111-BCE7661177BF}"/>
                </a:ext>
              </a:extLst>
            </p:cNvPr>
            <p:cNvSpPr>
              <a:spLocks noChangeArrowheads="1"/>
            </p:cNvSpPr>
            <p:nvPr/>
          </p:nvSpPr>
          <p:spPr bwMode="gray">
            <a:xfrm>
              <a:off x="3174" y="2656"/>
              <a:ext cx="1536" cy="1328"/>
            </a:xfrm>
            <a:prstGeom prst="hexagon">
              <a:avLst>
                <a:gd name="adj" fmla="val 28916"/>
                <a:gd name="vf" fmla="val 115470"/>
              </a:avLst>
            </a:prstGeom>
            <a:grp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sp>
          <p:nvSpPr>
            <p:cNvPr id="46" name="AutoShape 10">
              <a:extLst>
                <a:ext uri="{FF2B5EF4-FFF2-40B4-BE49-F238E27FC236}">
                  <a16:creationId xmlns:a16="http://schemas.microsoft.com/office/drawing/2014/main" id="{B3D5757F-CD4F-46F6-A367-329E04988E12}"/>
                </a:ext>
              </a:extLst>
            </p:cNvPr>
            <p:cNvSpPr>
              <a:spLocks noChangeArrowheads="1"/>
            </p:cNvSpPr>
            <p:nvPr/>
          </p:nvSpPr>
          <p:spPr bwMode="gray">
            <a:xfrm>
              <a:off x="3264" y="2737"/>
              <a:ext cx="1349" cy="1167"/>
            </a:xfrm>
            <a:prstGeom prst="hexagon">
              <a:avLst>
                <a:gd name="adj" fmla="val 28896"/>
                <a:gd name="vf" fmla="val 115470"/>
              </a:avLst>
            </a:prstGeom>
            <a:grp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grpSp>
      <p:sp>
        <p:nvSpPr>
          <p:cNvPr id="47" name="Text Box 15">
            <a:extLst>
              <a:ext uri="{FF2B5EF4-FFF2-40B4-BE49-F238E27FC236}">
                <a16:creationId xmlns:a16="http://schemas.microsoft.com/office/drawing/2014/main" id="{9E4B9333-9608-4464-B129-57EF0DFA50C7}"/>
              </a:ext>
            </a:extLst>
          </p:cNvPr>
          <p:cNvSpPr txBox="1">
            <a:spLocks noChangeArrowheads="1"/>
          </p:cNvSpPr>
          <p:nvPr/>
        </p:nvSpPr>
        <p:spPr bwMode="auto">
          <a:xfrm>
            <a:off x="2713124" y="5363697"/>
            <a:ext cx="3130550" cy="584200"/>
          </a:xfrm>
          <a:prstGeom prst="rect">
            <a:avLst/>
          </a:prstGeom>
          <a:noFill/>
          <a:ln w="9525" algn="ctr">
            <a:noFill/>
            <a:miter lim="800000"/>
            <a:headEnd/>
            <a:tailEnd/>
          </a:ln>
        </p:spPr>
        <p:txBody>
          <a:bodyPr wrap="square">
            <a:spAutoFit/>
          </a:bodyPr>
          <a:lstStyle/>
          <a:p>
            <a:pPr eaLnBrk="0" hangingPunct="0"/>
            <a:r>
              <a:rPr lang="en-US" sz="3200" dirty="0" err="1">
                <a:solidFill>
                  <a:srgbClr val="002060"/>
                </a:solidFill>
                <a:latin typeface="Times New Roman" pitchFamily="18" charset="0"/>
                <a:cs typeface="Times New Roman" pitchFamily="18" charset="0"/>
              </a:rPr>
              <a:t>Ứng</a:t>
            </a:r>
            <a:r>
              <a:rPr lang="en-US" sz="3200" dirty="0">
                <a:solidFill>
                  <a:srgbClr val="002060"/>
                </a:solidFill>
                <a:latin typeface="Times New Roman" pitchFamily="18" charset="0"/>
                <a:cs typeface="Times New Roman" pitchFamily="18" charset="0"/>
              </a:rPr>
              <a:t> </a:t>
            </a:r>
            <a:r>
              <a:rPr lang="en-US" sz="3200" dirty="0" err="1">
                <a:solidFill>
                  <a:srgbClr val="002060"/>
                </a:solidFill>
                <a:latin typeface="Times New Roman" pitchFamily="18" charset="0"/>
                <a:cs typeface="Times New Roman" pitchFamily="18" charset="0"/>
              </a:rPr>
              <a:t>dụng</a:t>
            </a:r>
            <a:endParaRPr lang="en-US" sz="3200" dirty="0">
              <a:solidFill>
                <a:srgbClr val="002060"/>
              </a:solidFill>
              <a:latin typeface="Times New Roman" pitchFamily="18" charset="0"/>
              <a:cs typeface="Times New Roman" pitchFamily="18" charset="0"/>
            </a:endParaRPr>
          </a:p>
        </p:txBody>
      </p:sp>
      <p:sp>
        <p:nvSpPr>
          <p:cNvPr id="48" name="Text Box 16">
            <a:extLst>
              <a:ext uri="{FF2B5EF4-FFF2-40B4-BE49-F238E27FC236}">
                <a16:creationId xmlns:a16="http://schemas.microsoft.com/office/drawing/2014/main" id="{67E0F8B4-B5F6-4BE9-9FF8-1AA397206AC3}"/>
              </a:ext>
            </a:extLst>
          </p:cNvPr>
          <p:cNvSpPr txBox="1">
            <a:spLocks noChangeArrowheads="1"/>
          </p:cNvSpPr>
          <p:nvPr/>
        </p:nvSpPr>
        <p:spPr bwMode="gray">
          <a:xfrm>
            <a:off x="2171787" y="5376397"/>
            <a:ext cx="388937" cy="584200"/>
          </a:xfrm>
          <a:prstGeom prst="rect">
            <a:avLst/>
          </a:prstGeom>
          <a:noFill/>
          <a:ln w="9525" algn="ctr">
            <a:noFill/>
            <a:miter lim="800000"/>
            <a:headEnd/>
            <a:tailEnd/>
          </a:ln>
        </p:spPr>
        <p:txBody>
          <a:bodyPr wrap="none">
            <a:spAutoFit/>
          </a:bodyPr>
          <a:lstStyle/>
          <a:p>
            <a:pPr algn="ctr" eaLnBrk="0" hangingPunct="0"/>
            <a:r>
              <a:rPr lang="en-US" sz="3200" b="1" dirty="0">
                <a:solidFill>
                  <a:srgbClr val="FFFFFF"/>
                </a:solidFill>
                <a:latin typeface="Times New Roman" pitchFamily="18" charset="0"/>
                <a:cs typeface="Times New Roman" pitchFamily="18" charset="0"/>
              </a:rPr>
              <a:t>4</a:t>
            </a:r>
          </a:p>
        </p:txBody>
      </p:sp>
      <p:sp>
        <p:nvSpPr>
          <p:cNvPr id="49" name="Line 11">
            <a:extLst>
              <a:ext uri="{FF2B5EF4-FFF2-40B4-BE49-F238E27FC236}">
                <a16:creationId xmlns:a16="http://schemas.microsoft.com/office/drawing/2014/main" id="{1E22E3C9-81D5-44E1-9491-8109F2E79B3F}"/>
              </a:ext>
            </a:extLst>
          </p:cNvPr>
          <p:cNvSpPr>
            <a:spLocks noChangeShapeType="1"/>
          </p:cNvSpPr>
          <p:nvPr/>
        </p:nvSpPr>
        <p:spPr bwMode="auto">
          <a:xfrm>
            <a:off x="2655432" y="3841258"/>
            <a:ext cx="4129655" cy="8026"/>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Line 11">
            <a:extLst>
              <a:ext uri="{FF2B5EF4-FFF2-40B4-BE49-F238E27FC236}">
                <a16:creationId xmlns:a16="http://schemas.microsoft.com/office/drawing/2014/main" id="{4E1C0398-197F-4CDF-BDB5-69B179F48B51}"/>
              </a:ext>
            </a:extLst>
          </p:cNvPr>
          <p:cNvSpPr>
            <a:spLocks noChangeShapeType="1"/>
          </p:cNvSpPr>
          <p:nvPr/>
        </p:nvSpPr>
        <p:spPr bwMode="auto">
          <a:xfrm>
            <a:off x="2655432" y="4929895"/>
            <a:ext cx="4129655" cy="8026"/>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1" name="Line 11">
            <a:extLst>
              <a:ext uri="{FF2B5EF4-FFF2-40B4-BE49-F238E27FC236}">
                <a16:creationId xmlns:a16="http://schemas.microsoft.com/office/drawing/2014/main" id="{784DECAF-23A5-4BBE-84CA-D31B9B50B4C5}"/>
              </a:ext>
            </a:extLst>
          </p:cNvPr>
          <p:cNvSpPr>
            <a:spLocks noChangeShapeType="1"/>
          </p:cNvSpPr>
          <p:nvPr/>
        </p:nvSpPr>
        <p:spPr bwMode="auto">
          <a:xfrm>
            <a:off x="2655432" y="5980520"/>
            <a:ext cx="4129655" cy="8026"/>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cSld>
  <p:clrMapOvr>
    <a:masterClrMapping/>
  </p:clrMapOvr>
  <p:transition advClick="0">
    <p:wipe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29"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a:r>
              <a:rPr lang="vi-VN" sz="3000" b="1">
                <a:solidFill>
                  <a:schemeClr val="bg1"/>
                </a:solidFill>
                <a:latin typeface="Times New Roman" pitchFamily="18" charset="0"/>
                <a:cs typeface="Times New Roman" pitchFamily="18" charset="0"/>
              </a:rPr>
              <a:t>CHƯƠNG TRÌNH KHỞI ĐỘNG</a:t>
            </a:r>
            <a:endParaRPr lang="en-US" sz="3000" b="1">
              <a:solidFill>
                <a:schemeClr val="bg1"/>
              </a:solidFill>
              <a:latin typeface="Times New Roman" pitchFamily="18" charset="0"/>
              <a:cs typeface="Times New Roman" pitchFamily="18" charset="0"/>
            </a:endParaRPr>
          </a:p>
        </p:txBody>
      </p:sp>
      <p:sp>
        <p:nvSpPr>
          <p:cNvPr id="30" name="TextBox 1"/>
          <p:cNvSpPr txBox="1">
            <a:spLocks noChangeArrowheads="1"/>
          </p:cNvSpPr>
          <p:nvPr/>
        </p:nvSpPr>
        <p:spPr bwMode="auto">
          <a:xfrm>
            <a:off x="631208" y="304800"/>
            <a:ext cx="7889544" cy="584775"/>
          </a:xfrm>
          <a:prstGeom prst="rect">
            <a:avLst/>
          </a:prstGeom>
          <a:solidFill>
            <a:srgbClr val="002060"/>
          </a:solidFill>
          <a:ln w="9525">
            <a:noFill/>
            <a:miter lim="800000"/>
            <a:headEnd/>
            <a:tailEnd/>
          </a:ln>
        </p:spPr>
        <p:txBody>
          <a:bodyPr wrap="square">
            <a:spAutoFit/>
          </a:bodyPr>
          <a:lstStyle/>
          <a:p>
            <a:pPr algn="ctr"/>
            <a:r>
              <a:rPr lang="en-US" sz="3200" b="1">
                <a:solidFill>
                  <a:schemeClr val="bg1"/>
                </a:solidFill>
                <a:latin typeface="Times New Roman" pitchFamily="18" charset="0"/>
                <a:cs typeface="Times New Roman" pitchFamily="18" charset="0"/>
              </a:rPr>
              <a:t>TÀI LIỆU THAM KHẢO</a:t>
            </a: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4" name="TextBox 4"/>
          <p:cNvSpPr txBox="1">
            <a:spLocks noChangeArrowheads="1"/>
          </p:cNvSpPr>
          <p:nvPr/>
        </p:nvSpPr>
        <p:spPr bwMode="auto">
          <a:xfrm>
            <a:off x="228600" y="1413570"/>
            <a:ext cx="8534400" cy="3539430"/>
          </a:xfrm>
          <a:prstGeom prst="rect">
            <a:avLst/>
          </a:prstGeom>
          <a:noFill/>
          <a:ln w="9525">
            <a:noFill/>
            <a:miter lim="800000"/>
            <a:headEnd/>
            <a:tailEnd/>
          </a:ln>
        </p:spPr>
        <p:txBody>
          <a:bodyPr wrap="square">
            <a:spAutoFit/>
          </a:bodyPr>
          <a:lstStyle/>
          <a:p>
            <a:pPr marL="342900" indent="-342900" algn="just"/>
            <a:r>
              <a:rPr lang="en-US" sz="2800" dirty="0">
                <a:solidFill>
                  <a:srgbClr val="000000"/>
                </a:solidFill>
                <a:latin typeface="Times New Roman" pitchFamily="18" charset="0"/>
                <a:cs typeface="Arial" pitchFamily="34" charset="0"/>
              </a:rPr>
              <a:t>1. </a:t>
            </a:r>
            <a:r>
              <a:rPr lang="en-US" sz="2800" i="1" dirty="0" err="1">
                <a:solidFill>
                  <a:srgbClr val="000000"/>
                </a:solidFill>
                <a:latin typeface="Times New Roman" pitchFamily="18" charset="0"/>
                <a:cs typeface="Arial" pitchFamily="34" charset="0"/>
              </a:rPr>
              <a:t>Giáo</a:t>
            </a:r>
            <a:r>
              <a:rPr lang="en-US" sz="2800" i="1" dirty="0">
                <a:solidFill>
                  <a:srgbClr val="000000"/>
                </a:solidFill>
                <a:latin typeface="Times New Roman" pitchFamily="18" charset="0"/>
                <a:cs typeface="Arial" pitchFamily="34" charset="0"/>
              </a:rPr>
              <a:t> </a:t>
            </a:r>
            <a:r>
              <a:rPr lang="en-US" sz="2800" i="1" dirty="0" err="1">
                <a:solidFill>
                  <a:srgbClr val="000000"/>
                </a:solidFill>
                <a:latin typeface="Times New Roman" pitchFamily="18" charset="0"/>
                <a:cs typeface="Arial" pitchFamily="34" charset="0"/>
              </a:rPr>
              <a:t>trình</a:t>
            </a:r>
            <a:r>
              <a:rPr lang="en-US" sz="2800" i="1" dirty="0">
                <a:solidFill>
                  <a:srgbClr val="000000"/>
                </a:solidFill>
                <a:latin typeface="Times New Roman" pitchFamily="18" charset="0"/>
                <a:cs typeface="Arial" pitchFamily="34" charset="0"/>
              </a:rPr>
              <a:t> </a:t>
            </a:r>
            <a:r>
              <a:rPr lang="en-US" sz="2800" i="1" dirty="0" err="1">
                <a:solidFill>
                  <a:srgbClr val="000000"/>
                </a:solidFill>
                <a:latin typeface="Times New Roman" pitchFamily="18" charset="0"/>
                <a:cs typeface="Arial" pitchFamily="34" charset="0"/>
              </a:rPr>
              <a:t>hóa</a:t>
            </a:r>
            <a:r>
              <a:rPr lang="en-US" sz="2800" i="1" dirty="0">
                <a:solidFill>
                  <a:srgbClr val="000000"/>
                </a:solidFill>
                <a:latin typeface="Times New Roman" pitchFamily="18" charset="0"/>
                <a:cs typeface="Arial" pitchFamily="34" charset="0"/>
              </a:rPr>
              <a:t> </a:t>
            </a:r>
            <a:r>
              <a:rPr lang="en-US" sz="2800" i="1" dirty="0" err="1">
                <a:solidFill>
                  <a:srgbClr val="000000"/>
                </a:solidFill>
                <a:latin typeface="Times New Roman" pitchFamily="18" charset="0"/>
                <a:cs typeface="Arial" pitchFamily="34" charset="0"/>
              </a:rPr>
              <a:t>học</a:t>
            </a:r>
            <a:r>
              <a:rPr lang="en-US" sz="2800" i="1" dirty="0">
                <a:solidFill>
                  <a:srgbClr val="000000"/>
                </a:solidFill>
                <a:latin typeface="Times New Roman" pitchFamily="18" charset="0"/>
                <a:cs typeface="Arial" pitchFamily="34" charset="0"/>
              </a:rPr>
              <a:t> 3, </a:t>
            </a:r>
            <a:r>
              <a:rPr lang="en-US" sz="2800" dirty="0" err="1">
                <a:solidFill>
                  <a:srgbClr val="000000"/>
                </a:solidFill>
                <a:latin typeface="Times New Roman" pitchFamily="18" charset="0"/>
                <a:cs typeface="Arial" pitchFamily="34" charset="0"/>
              </a:rPr>
              <a:t>Trường</a:t>
            </a:r>
            <a:r>
              <a:rPr lang="en-US" sz="2800" dirty="0">
                <a:solidFill>
                  <a:srgbClr val="000000"/>
                </a:solidFill>
                <a:latin typeface="Times New Roman" pitchFamily="18" charset="0"/>
                <a:cs typeface="Arial" pitchFamily="34" charset="0"/>
              </a:rPr>
              <a:t> CĐ </a:t>
            </a:r>
            <a:r>
              <a:rPr lang="en-US" sz="2800" dirty="0" err="1">
                <a:solidFill>
                  <a:srgbClr val="000000"/>
                </a:solidFill>
                <a:latin typeface="Times New Roman" pitchFamily="18" charset="0"/>
                <a:cs typeface="Arial" pitchFamily="34" charset="0"/>
              </a:rPr>
              <a:t>lý</a:t>
            </a:r>
            <a:r>
              <a:rPr lang="en-US" sz="2800" dirty="0">
                <a:solidFill>
                  <a:srgbClr val="000000"/>
                </a:solidFill>
                <a:latin typeface="Times New Roman" pitchFamily="18" charset="0"/>
                <a:cs typeface="Arial" pitchFamily="34" charset="0"/>
              </a:rPr>
              <a:t> </a:t>
            </a:r>
            <a:r>
              <a:rPr lang="en-US" sz="2800" dirty="0" err="1">
                <a:solidFill>
                  <a:srgbClr val="000000"/>
                </a:solidFill>
                <a:latin typeface="Times New Roman" pitchFamily="18" charset="0"/>
                <a:cs typeface="Arial" pitchFamily="34" charset="0"/>
              </a:rPr>
              <a:t>tự</a:t>
            </a:r>
            <a:r>
              <a:rPr lang="en-US" sz="2800" dirty="0">
                <a:solidFill>
                  <a:srgbClr val="000000"/>
                </a:solidFill>
                <a:latin typeface="Times New Roman" pitchFamily="18" charset="0"/>
                <a:cs typeface="Arial" pitchFamily="34" charset="0"/>
              </a:rPr>
              <a:t> </a:t>
            </a:r>
            <a:r>
              <a:rPr lang="en-US" sz="2800" dirty="0" err="1">
                <a:solidFill>
                  <a:srgbClr val="000000"/>
                </a:solidFill>
                <a:latin typeface="Times New Roman" pitchFamily="18" charset="0"/>
                <a:cs typeface="Arial" pitchFamily="34" charset="0"/>
              </a:rPr>
              <a:t>trọng</a:t>
            </a:r>
            <a:r>
              <a:rPr lang="en-US" sz="2800" dirty="0">
                <a:solidFill>
                  <a:srgbClr val="000000"/>
                </a:solidFill>
                <a:latin typeface="Times New Roman" pitchFamily="18" charset="0"/>
                <a:cs typeface="Arial" pitchFamily="34" charset="0"/>
              </a:rPr>
              <a:t> Tp. HCM, </a:t>
            </a:r>
            <a:r>
              <a:rPr lang="en-US" sz="2800" dirty="0" err="1">
                <a:solidFill>
                  <a:srgbClr val="000000"/>
                </a:solidFill>
                <a:latin typeface="Times New Roman" pitchFamily="18" charset="0"/>
                <a:cs typeface="Arial" pitchFamily="34" charset="0"/>
              </a:rPr>
              <a:t>năm</a:t>
            </a:r>
            <a:r>
              <a:rPr lang="en-US" sz="2800" dirty="0">
                <a:solidFill>
                  <a:srgbClr val="000000"/>
                </a:solidFill>
                <a:latin typeface="Times New Roman" pitchFamily="18" charset="0"/>
                <a:cs typeface="Arial" pitchFamily="34" charset="0"/>
              </a:rPr>
              <a:t> 2017.</a:t>
            </a:r>
          </a:p>
          <a:p>
            <a:pPr marL="342900" indent="-342900" algn="just"/>
            <a:endParaRPr lang="en-US" sz="2800" dirty="0">
              <a:solidFill>
                <a:srgbClr val="000000"/>
              </a:solidFill>
              <a:latin typeface="Times New Roman" pitchFamily="18" charset="0"/>
              <a:cs typeface="Arial" pitchFamily="34" charset="0"/>
            </a:endParaRPr>
          </a:p>
          <a:p>
            <a:pPr marL="342900" indent="-342900" algn="just"/>
            <a:r>
              <a:rPr lang="en-US" sz="2800" dirty="0">
                <a:solidFill>
                  <a:srgbClr val="000000"/>
                </a:solidFill>
                <a:latin typeface="Times New Roman" pitchFamily="18" charset="0"/>
                <a:cs typeface="Arial" pitchFamily="34" charset="0"/>
              </a:rPr>
              <a:t>2. </a:t>
            </a:r>
            <a:r>
              <a:rPr lang="vi-VN" sz="2800" dirty="0">
                <a:solidFill>
                  <a:srgbClr val="000000"/>
                </a:solidFill>
                <a:latin typeface="Times New Roman" pitchFamily="18" charset="0"/>
                <a:cs typeface="Arial" pitchFamily="34" charset="0"/>
              </a:rPr>
              <a:t>Nguyễn Xuân Trường</a:t>
            </a:r>
            <a:r>
              <a:rPr lang="en-US" sz="2800" dirty="0">
                <a:solidFill>
                  <a:srgbClr val="000000"/>
                </a:solidFill>
                <a:latin typeface="Times New Roman" pitchFamily="18" charset="0"/>
                <a:cs typeface="Arial" pitchFamily="34" charset="0"/>
              </a:rPr>
              <a:t>, </a:t>
            </a:r>
            <a:r>
              <a:rPr lang="en-US" sz="2800" i="1" dirty="0" err="1">
                <a:solidFill>
                  <a:srgbClr val="000000"/>
                </a:solidFill>
                <a:latin typeface="Times New Roman" pitchFamily="18" charset="0"/>
                <a:cs typeface="Arial" pitchFamily="34" charset="0"/>
              </a:rPr>
              <a:t>Hóa</a:t>
            </a:r>
            <a:r>
              <a:rPr lang="en-US" sz="2800" i="1" dirty="0">
                <a:solidFill>
                  <a:srgbClr val="000000"/>
                </a:solidFill>
                <a:latin typeface="Times New Roman" pitchFamily="18" charset="0"/>
                <a:cs typeface="Arial" pitchFamily="34" charset="0"/>
              </a:rPr>
              <a:t> </a:t>
            </a:r>
            <a:r>
              <a:rPr lang="en-US" sz="2800" i="1" dirty="0" err="1">
                <a:solidFill>
                  <a:srgbClr val="000000"/>
                </a:solidFill>
                <a:latin typeface="Times New Roman" pitchFamily="18" charset="0"/>
                <a:cs typeface="Arial" pitchFamily="34" charset="0"/>
              </a:rPr>
              <a:t>học</a:t>
            </a:r>
            <a:r>
              <a:rPr lang="en-US" sz="2800" i="1" dirty="0">
                <a:solidFill>
                  <a:srgbClr val="000000"/>
                </a:solidFill>
                <a:latin typeface="Times New Roman" pitchFamily="18" charset="0"/>
                <a:cs typeface="Arial" pitchFamily="34" charset="0"/>
              </a:rPr>
              <a:t> 11, </a:t>
            </a:r>
            <a:r>
              <a:rPr lang="vi-VN" sz="2800" dirty="0">
                <a:solidFill>
                  <a:srgbClr val="000000"/>
                </a:solidFill>
                <a:latin typeface="Times New Roman" pitchFamily="18" charset="0"/>
                <a:cs typeface="Arial" pitchFamily="34" charset="0"/>
              </a:rPr>
              <a:t>NXB Giáo dục Việt Nam</a:t>
            </a:r>
            <a:r>
              <a:rPr lang="en-US" sz="2800" dirty="0">
                <a:solidFill>
                  <a:srgbClr val="000000"/>
                </a:solidFill>
                <a:latin typeface="Times New Roman" pitchFamily="18" charset="0"/>
                <a:cs typeface="Arial" pitchFamily="34" charset="0"/>
              </a:rPr>
              <a:t>, </a:t>
            </a:r>
            <a:r>
              <a:rPr lang="en-US" sz="2800" dirty="0" err="1">
                <a:solidFill>
                  <a:srgbClr val="000000"/>
                </a:solidFill>
                <a:latin typeface="Times New Roman" pitchFamily="18" charset="0"/>
                <a:cs typeface="Arial" pitchFamily="34" charset="0"/>
              </a:rPr>
              <a:t>năm</a:t>
            </a:r>
            <a:r>
              <a:rPr lang="en-US" sz="2800" dirty="0">
                <a:solidFill>
                  <a:srgbClr val="000000"/>
                </a:solidFill>
                <a:latin typeface="Times New Roman" pitchFamily="18" charset="0"/>
                <a:cs typeface="Arial" pitchFamily="34" charset="0"/>
              </a:rPr>
              <a:t> 2015.</a:t>
            </a:r>
          </a:p>
          <a:p>
            <a:pPr marL="342900" indent="-342900" algn="just"/>
            <a:endParaRPr lang="en-US" sz="2800" dirty="0">
              <a:solidFill>
                <a:srgbClr val="000000"/>
              </a:solidFill>
              <a:latin typeface="Times New Roman" pitchFamily="18" charset="0"/>
              <a:cs typeface="Arial" pitchFamily="34" charset="0"/>
            </a:endParaRPr>
          </a:p>
          <a:p>
            <a:pPr marL="342900" indent="-342900" algn="just"/>
            <a:r>
              <a:rPr lang="en-US" sz="2800" dirty="0">
                <a:solidFill>
                  <a:srgbClr val="000000"/>
                </a:solidFill>
                <a:latin typeface="Times New Roman" pitchFamily="18" charset="0"/>
                <a:cs typeface="Arial" pitchFamily="34" charset="0"/>
              </a:rPr>
              <a:t>3. </a:t>
            </a:r>
            <a:r>
              <a:rPr lang="vi-VN" sz="2800" dirty="0">
                <a:solidFill>
                  <a:srgbClr val="000000"/>
                </a:solidFill>
                <a:latin typeface="Times New Roman" pitchFamily="18" charset="0"/>
                <a:cs typeface="Arial" pitchFamily="34" charset="0"/>
              </a:rPr>
              <a:t>Nguyễn Xuân Trường, </a:t>
            </a:r>
            <a:r>
              <a:rPr lang="vi-VN" sz="2800" i="1" dirty="0">
                <a:solidFill>
                  <a:srgbClr val="000000"/>
                </a:solidFill>
                <a:latin typeface="Times New Roman" pitchFamily="18" charset="0"/>
                <a:cs typeface="Arial" pitchFamily="34" charset="0"/>
              </a:rPr>
              <a:t>Bài tập Hóa học 1</a:t>
            </a:r>
            <a:r>
              <a:rPr lang="en-US" sz="2800" i="1" dirty="0">
                <a:solidFill>
                  <a:srgbClr val="000000"/>
                </a:solidFill>
                <a:latin typeface="Times New Roman" pitchFamily="18" charset="0"/>
                <a:cs typeface="Arial" pitchFamily="34" charset="0"/>
              </a:rPr>
              <a:t>1</a:t>
            </a:r>
            <a:r>
              <a:rPr lang="en-US" sz="2800" dirty="0">
                <a:solidFill>
                  <a:srgbClr val="000000"/>
                </a:solidFill>
                <a:latin typeface="Times New Roman" pitchFamily="18" charset="0"/>
                <a:cs typeface="Arial" pitchFamily="34" charset="0"/>
              </a:rPr>
              <a:t>, </a:t>
            </a:r>
            <a:r>
              <a:rPr lang="vi-VN" sz="2800" dirty="0">
                <a:solidFill>
                  <a:srgbClr val="000000"/>
                </a:solidFill>
                <a:latin typeface="Times New Roman" pitchFamily="18" charset="0"/>
                <a:cs typeface="Arial" pitchFamily="34" charset="0"/>
              </a:rPr>
              <a:t>NXB Giáo dục Việt Nam</a:t>
            </a:r>
            <a:r>
              <a:rPr lang="en-US" sz="2800" dirty="0">
                <a:solidFill>
                  <a:srgbClr val="000000"/>
                </a:solidFill>
                <a:latin typeface="Times New Roman" pitchFamily="18" charset="0"/>
                <a:cs typeface="Arial" pitchFamily="34" charset="0"/>
              </a:rPr>
              <a:t>, </a:t>
            </a:r>
            <a:r>
              <a:rPr lang="en-US" sz="2800" dirty="0" err="1">
                <a:solidFill>
                  <a:srgbClr val="000000"/>
                </a:solidFill>
                <a:latin typeface="Times New Roman" pitchFamily="18" charset="0"/>
                <a:cs typeface="Arial" pitchFamily="34" charset="0"/>
              </a:rPr>
              <a:t>năm</a:t>
            </a:r>
            <a:r>
              <a:rPr lang="en-US" sz="2800" dirty="0">
                <a:solidFill>
                  <a:srgbClr val="000000"/>
                </a:solidFill>
                <a:latin typeface="Times New Roman" pitchFamily="18" charset="0"/>
                <a:cs typeface="Arial" pitchFamily="34" charset="0"/>
              </a:rPr>
              <a:t> 2015.</a:t>
            </a:r>
            <a:endParaRPr lang="vi-VN" sz="2800" dirty="0">
              <a:solidFill>
                <a:srgbClr val="000000"/>
              </a:solidFill>
              <a:latin typeface="Times New Roman" pitchFamily="18" charset="0"/>
              <a:cs typeface="Arial" pitchFamily="34" charset="0"/>
            </a:endParaRPr>
          </a:p>
        </p:txBody>
      </p:sp>
      <p:pic>
        <p:nvPicPr>
          <p:cNvPr id="13" name="Picture 27" descr="Hoja Carta2">
            <a:extLst>
              <a:ext uri="{FF2B5EF4-FFF2-40B4-BE49-F238E27FC236}">
                <a16:creationId xmlns:a16="http://schemas.microsoft.com/office/drawing/2014/main" id="{0284E468-BA6C-42FF-BC4C-48D6DA3CFE04}"/>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15" name="Slide Number Placeholder 26">
            <a:extLst>
              <a:ext uri="{FF2B5EF4-FFF2-40B4-BE49-F238E27FC236}">
                <a16:creationId xmlns:a16="http://schemas.microsoft.com/office/drawing/2014/main" id="{D208CD93-964C-4E23-9894-F92D6BA70E00}"/>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rPr>
              <a:t>Slide </a:t>
            </a:r>
            <a:fld id="{3DF49994-E2F1-49D2-9560-9452244A1B97}" type="slidenum">
              <a:rPr lang="en-US" sz="1600" b="1" smtClean="0">
                <a:solidFill>
                  <a:srgbClr val="002060"/>
                </a:solidFill>
              </a:rPr>
              <a:pPr/>
              <a:t>23</a:t>
            </a:fld>
            <a:r>
              <a:rPr lang="en-US" sz="1600" b="1" dirty="0" smtClean="0">
                <a:solidFill>
                  <a:srgbClr val="002060"/>
                </a:solidFill>
              </a:rPr>
              <a:t>/24</a:t>
            </a:r>
            <a:endParaRPr lang="en-US" sz="1600" b="1" dirty="0">
              <a:solidFill>
                <a:srgbClr val="002060"/>
              </a:solidFill>
            </a:endParaRPr>
          </a:p>
        </p:txBody>
      </p:sp>
      <p:sp>
        <p:nvSpPr>
          <p:cNvPr id="19" name="Rectangle 18">
            <a:extLst>
              <a:ext uri="{FF2B5EF4-FFF2-40B4-BE49-F238E27FC236}">
                <a16:creationId xmlns:a16="http://schemas.microsoft.com/office/drawing/2014/main" id="{F279BC45-BEDA-4B7D-8BE0-CCCA87400054}"/>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21" name="Date Placeholder 27">
            <a:extLst>
              <a:ext uri="{FF2B5EF4-FFF2-40B4-BE49-F238E27FC236}">
                <a16:creationId xmlns:a16="http://schemas.microsoft.com/office/drawing/2014/main" id="{D8AAFF3E-09E4-4F49-8EB2-2F7F82589FAE}"/>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cSld>
  <p:clrMapOvr>
    <a:masterClrMapping/>
  </p:clrMapOvr>
  <p:transition advClick="0">
    <p:wipe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4"/>
          <p:cNvSpPr txBox="1">
            <a:spLocks noChangeArrowheads="1"/>
          </p:cNvSpPr>
          <p:nvPr/>
        </p:nvSpPr>
        <p:spPr bwMode="auto">
          <a:xfrm>
            <a:off x="304800" y="5867400"/>
            <a:ext cx="8610600" cy="366713"/>
          </a:xfrm>
          <a:prstGeom prst="rect">
            <a:avLst/>
          </a:prstGeom>
          <a:noFill/>
          <a:ln w="9525">
            <a:noFill/>
            <a:miter lim="800000"/>
            <a:headEnd/>
            <a:tailEnd/>
          </a:ln>
        </p:spPr>
        <p:txBody>
          <a:bodyPr>
            <a:spAutoFit/>
          </a:bodyPr>
          <a:lstStyle/>
          <a:p>
            <a:pPr fontAlgn="base">
              <a:spcBef>
                <a:spcPct val="50000"/>
              </a:spcBef>
              <a:spcAft>
                <a:spcPct val="0"/>
              </a:spcAft>
            </a:pPr>
            <a:endParaRPr lang="en-US">
              <a:solidFill>
                <a:srgbClr val="000000"/>
              </a:solidFill>
            </a:endParaRPr>
          </a:p>
        </p:txBody>
      </p:sp>
      <p:pic>
        <p:nvPicPr>
          <p:cNvPr id="77827" name="Picture 2" descr="C:\Documents and Settings\vnm00093\My Documents\My Pictures\Pix\Nut_Pho_NHI_GlobalReach.jpg"/>
          <p:cNvPicPr>
            <a:picLocks noChangeAspect="1" noChangeArrowheads="1"/>
          </p:cNvPicPr>
          <p:nvPr/>
        </p:nvPicPr>
        <p:blipFill>
          <a:blip r:embed="rId3" cstate="print"/>
          <a:srcRect t="5376" b="9831"/>
          <a:stretch>
            <a:fillRect/>
          </a:stretch>
        </p:blipFill>
        <p:spPr bwMode="auto">
          <a:xfrm>
            <a:off x="1371600" y="1133144"/>
            <a:ext cx="6200775" cy="5257800"/>
          </a:xfrm>
          <a:prstGeom prst="rect">
            <a:avLst/>
          </a:prstGeom>
          <a:noFill/>
          <a:ln w="9525">
            <a:noFill/>
            <a:miter lim="800000"/>
            <a:headEnd/>
            <a:tailEnd/>
          </a:ln>
        </p:spPr>
      </p:pic>
      <p:sp>
        <p:nvSpPr>
          <p:cNvPr id="10" name="WordArt 13"/>
          <p:cNvSpPr>
            <a:spLocks noChangeArrowheads="1" noChangeShapeType="1" noTextEdit="1"/>
          </p:cNvSpPr>
          <p:nvPr/>
        </p:nvSpPr>
        <p:spPr bwMode="auto">
          <a:xfrm>
            <a:off x="1143000" y="3200400"/>
            <a:ext cx="7010400" cy="11430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en-US" sz="6000" b="1" kern="10" dirty="0">
                <a:ln w="12700">
                  <a:solidFill>
                    <a:srgbClr val="000000">
                      <a:satMod val="155000"/>
                    </a:srgbClr>
                  </a:solidFill>
                  <a:prstDash val="solid"/>
                </a:ln>
                <a:solidFill>
                  <a:srgbClr val="00B050"/>
                </a:solidFill>
                <a:effectLst>
                  <a:innerShdw blurRad="63500" dist="50800" dir="8100000">
                    <a:prstClr val="black">
                      <a:alpha val="50000"/>
                    </a:prstClr>
                  </a:innerShdw>
                </a:effectLst>
                <a:latin typeface="Times New Roman"/>
                <a:cs typeface="Times New Roman"/>
              </a:rPr>
              <a:t>TRÂN TRỌNG CÁM ƠN </a:t>
            </a:r>
          </a:p>
        </p:txBody>
      </p:sp>
      <p:pic>
        <p:nvPicPr>
          <p:cNvPr id="12" name="Picture 27" descr="Hoja Carta2"/>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grpSp>
        <p:nvGrpSpPr>
          <p:cNvPr id="13" name="Group 12"/>
          <p:cNvGrpSpPr/>
          <p:nvPr/>
        </p:nvGrpSpPr>
        <p:grpSpPr>
          <a:xfrm>
            <a:off x="0" y="0"/>
            <a:ext cx="9144000" cy="1143000"/>
            <a:chOff x="0" y="0"/>
            <a:chExt cx="9144000" cy="1143000"/>
          </a:xfrm>
        </p:grpSpPr>
        <p:pic>
          <p:nvPicPr>
            <p:cNvPr id="14" name="Picture 12" descr="top bar swoosh revised"/>
            <p:cNvPicPr>
              <a:picLocks noChangeAspect="1" noChangeArrowheads="1"/>
            </p:cNvPicPr>
            <p:nvPr/>
          </p:nvPicPr>
          <p:blipFill>
            <a:blip r:embed="rId5" cstate="print"/>
            <a:srcRect l="8847" t="16000"/>
            <a:stretch>
              <a:fillRect/>
            </a:stretch>
          </p:blipFill>
          <p:spPr bwMode="auto">
            <a:xfrm>
              <a:off x="533400" y="0"/>
              <a:ext cx="6357418" cy="400050"/>
            </a:xfrm>
            <a:prstGeom prst="rect">
              <a:avLst/>
            </a:prstGeom>
            <a:noFill/>
            <a:ln w="9525">
              <a:noFill/>
              <a:miter lim="800000"/>
              <a:headEnd/>
              <a:tailEnd/>
            </a:ln>
          </p:spPr>
        </p:pic>
        <p:pic>
          <p:nvPicPr>
            <p:cNvPr id="15" name="Picture 12" descr="top bar swoosh revised"/>
            <p:cNvPicPr>
              <a:picLocks noChangeAspect="1" noChangeArrowheads="1"/>
            </p:cNvPicPr>
            <p:nvPr/>
          </p:nvPicPr>
          <p:blipFill>
            <a:blip r:embed="rId5" cstate="print"/>
            <a:srcRect l="8847" t="16000"/>
            <a:stretch>
              <a:fillRect/>
            </a:stretch>
          </p:blipFill>
          <p:spPr bwMode="auto">
            <a:xfrm rot="10800000">
              <a:off x="2253182" y="0"/>
              <a:ext cx="6433618" cy="400050"/>
            </a:xfrm>
            <a:prstGeom prst="rect">
              <a:avLst/>
            </a:prstGeom>
            <a:noFill/>
            <a:ln w="9525">
              <a:noFill/>
              <a:miter lim="800000"/>
              <a:headEnd/>
              <a:tailEnd/>
            </a:ln>
          </p:spPr>
        </p:pic>
        <p:sp>
          <p:nvSpPr>
            <p:cNvPr id="17" name="Rounded Rectangle 16"/>
            <p:cNvSpPr/>
            <p:nvPr/>
          </p:nvSpPr>
          <p:spPr bwMode="auto">
            <a:xfrm>
              <a:off x="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8" name="Rounded Rectangle 17"/>
            <p:cNvSpPr/>
            <p:nvPr/>
          </p:nvSpPr>
          <p:spPr bwMode="auto">
            <a:xfrm>
              <a:off x="533400" y="574344"/>
              <a:ext cx="609600" cy="558800"/>
            </a:xfrm>
            <a:prstGeom prst="roundRect">
              <a:avLst/>
            </a:prstGeom>
            <a:solidFill>
              <a:srgbClr val="0F6FC6"/>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Perpetua"/>
                <a:ea typeface="+mn-ea"/>
                <a:cs typeface="+mn-cs"/>
              </a:endParaRPr>
            </a:p>
          </p:txBody>
        </p:sp>
        <p:sp>
          <p:nvSpPr>
            <p:cNvPr id="19" name="Rounded Rectangle 18"/>
            <p:cNvSpPr/>
            <p:nvPr/>
          </p:nvSpPr>
          <p:spPr bwMode="auto">
            <a:xfrm>
              <a:off x="8534400" y="27296"/>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20" name="Rounded Rectangle 19"/>
            <p:cNvSpPr/>
            <p:nvPr/>
          </p:nvSpPr>
          <p:spPr bwMode="auto">
            <a:xfrm>
              <a:off x="8055592" y="584200"/>
              <a:ext cx="609600" cy="558800"/>
            </a:xfrm>
            <a:prstGeom prst="roundRect">
              <a:avLst/>
            </a:prstGeom>
            <a:solidFill>
              <a:srgbClr val="0F6FC6"/>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Perpetua"/>
                <a:ea typeface="+mn-ea"/>
                <a:cs typeface="+mn-cs"/>
              </a:endParaRPr>
            </a:p>
          </p:txBody>
        </p:sp>
      </p:grpSp>
      <p:sp>
        <p:nvSpPr>
          <p:cNvPr id="22" name="Slide Number Placeholder 26"/>
          <p:cNvSpPr>
            <a:spLocks noGrp="1"/>
          </p:cNvSpPr>
          <p:nvPr>
            <p:ph type="sldNum" sz="quarter" idx="12"/>
          </p:nvPr>
        </p:nvSpPr>
        <p:spPr>
          <a:xfrm>
            <a:off x="7772400" y="6416675"/>
            <a:ext cx="1371600" cy="365125"/>
          </a:xfrm>
        </p:spPr>
        <p:txBody>
          <a:bodyPr/>
          <a:lstStyle/>
          <a:p>
            <a:r>
              <a:rPr lang="en-US" sz="1600" b="1" dirty="0">
                <a:solidFill>
                  <a:srgbClr val="002060"/>
                </a:solidFill>
                <a:latin typeface="Calibri" panose="020F0502020204030204" pitchFamily="34" charset="0"/>
                <a:cs typeface="Calibri" panose="020F0502020204030204" pitchFamily="34" charset="0"/>
              </a:rPr>
              <a:t>Slide </a:t>
            </a:r>
            <a:fld id="{3DF49994-E2F1-49D2-9560-9452244A1B97}" type="slidenum">
              <a:rPr lang="en-US" sz="1600" b="1" smtClean="0">
                <a:solidFill>
                  <a:srgbClr val="002060"/>
                </a:solidFill>
                <a:latin typeface="Calibri" panose="020F0502020204030204" pitchFamily="34" charset="0"/>
                <a:cs typeface="Calibri" panose="020F0502020204030204" pitchFamily="34" charset="0"/>
              </a:rPr>
              <a:pPr/>
              <a:t>24</a:t>
            </a:fld>
            <a:r>
              <a:rPr lang="en-US" sz="1600" b="1" dirty="0" smtClean="0">
                <a:solidFill>
                  <a:srgbClr val="002060"/>
                </a:solidFill>
                <a:latin typeface="Calibri" panose="020F0502020204030204" pitchFamily="34" charset="0"/>
                <a:cs typeface="Calibri" panose="020F0502020204030204" pitchFamily="34" charset="0"/>
              </a:rPr>
              <a:t>/24</a:t>
            </a:r>
            <a:endParaRPr lang="en-US" sz="1600" b="1" dirty="0">
              <a:solidFill>
                <a:srgbClr val="002060"/>
              </a:solidFill>
              <a:latin typeface="Calibri" panose="020F0502020204030204" pitchFamily="34" charset="0"/>
              <a:cs typeface="Calibri" panose="020F0502020204030204" pitchFamily="34" charset="0"/>
            </a:endParaRPr>
          </a:p>
        </p:txBody>
      </p:sp>
      <p:pic>
        <p:nvPicPr>
          <p:cNvPr id="21" name="Picture 20">
            <a:extLst>
              <a:ext uri="{FF2B5EF4-FFF2-40B4-BE49-F238E27FC236}">
                <a16:creationId xmlns:a16="http://schemas.microsoft.com/office/drawing/2014/main" id="{5147FEBE-8DFD-4043-9D06-131CDD97F852}"/>
              </a:ext>
            </a:extLst>
          </p:cNvPr>
          <p:cNvPicPr>
            <a:picLocks noChangeAspect="1"/>
          </p:cNvPicPr>
          <p:nvPr/>
        </p:nvPicPr>
        <p:blipFill>
          <a:blip r:embed="rId6"/>
          <a:stretch>
            <a:fillRect/>
          </a:stretch>
        </p:blipFill>
        <p:spPr>
          <a:xfrm>
            <a:off x="2480697" y="337334"/>
            <a:ext cx="3973384" cy="1110466"/>
          </a:xfrm>
          <a:prstGeom prst="rect">
            <a:avLst/>
          </a:prstGeom>
        </p:spPr>
      </p:pic>
      <p:sp>
        <p:nvSpPr>
          <p:cNvPr id="16" name="Date Placeholder 27">
            <a:extLst>
              <a:ext uri="{FF2B5EF4-FFF2-40B4-BE49-F238E27FC236}">
                <a16:creationId xmlns:a16="http://schemas.microsoft.com/office/drawing/2014/main" id="{B911B4CB-74C0-4AD4-834C-589BD3944308}"/>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2000" fill="hold"/>
                                        <p:tgtEl>
                                          <p:spTgt spid="10"/>
                                        </p:tgtEl>
                                        <p:attrNameLst>
                                          <p:attrName>style.color</p:attrName>
                                        </p:attrNameLst>
                                      </p:cBhvr>
                                      <p:by>
                                        <p:hsl h="7200000" s="0" l="0"/>
                                      </p:by>
                                    </p:animClr>
                                    <p:animClr clrSpc="hsl" dir="cw">
                                      <p:cBhvr>
                                        <p:cTn id="7" dur="2000" fill="hold"/>
                                        <p:tgtEl>
                                          <p:spTgt spid="10"/>
                                        </p:tgtEl>
                                        <p:attrNameLst>
                                          <p:attrName>fillcolor</p:attrName>
                                        </p:attrNameLst>
                                      </p:cBhvr>
                                      <p:by>
                                        <p:hsl h="7200000" s="0" l="0"/>
                                      </p:by>
                                    </p:animClr>
                                    <p:animClr clrSpc="hsl" dir="cw">
                                      <p:cBhvr>
                                        <p:cTn id="8" dur="2000" fill="hold"/>
                                        <p:tgtEl>
                                          <p:spTgt spid="10"/>
                                        </p:tgtEl>
                                        <p:attrNameLst>
                                          <p:attrName>stroke.color</p:attrName>
                                        </p:attrNameLst>
                                      </p:cBhvr>
                                      <p:by>
                                        <p:hsl h="7200000" s="0" l="0"/>
                                      </p:by>
                                    </p:animClr>
                                    <p:set>
                                      <p:cBhvr>
                                        <p:cTn id="9" dur="2000" fill="hold"/>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29"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a:r>
              <a:rPr lang="vi-VN" sz="3000" b="1">
                <a:solidFill>
                  <a:schemeClr val="bg1"/>
                </a:solidFill>
                <a:latin typeface="Times New Roman" pitchFamily="18" charset="0"/>
                <a:cs typeface="Times New Roman" pitchFamily="18" charset="0"/>
              </a:rPr>
              <a:t>CHƯƠNG TRÌNH KHỞI ĐỘNG</a:t>
            </a:r>
            <a:endParaRPr lang="en-US" sz="3000" b="1">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grpSp>
        <p:nvGrpSpPr>
          <p:cNvPr id="70" name="Group 3"/>
          <p:cNvGrpSpPr>
            <a:grpSpLocks/>
          </p:cNvGrpSpPr>
          <p:nvPr/>
        </p:nvGrpSpPr>
        <p:grpSpPr bwMode="auto">
          <a:xfrm>
            <a:off x="76200" y="1811337"/>
            <a:ext cx="762000" cy="665163"/>
            <a:chOff x="1110" y="2656"/>
            <a:chExt cx="1549" cy="1351"/>
          </a:xfrm>
        </p:grpSpPr>
        <p:sp>
          <p:nvSpPr>
            <p:cNvPr id="71" name="AutoShape 4"/>
            <p:cNvSpPr>
              <a:spLocks noChangeArrowheads="1"/>
            </p:cNvSpPr>
            <p:nvPr/>
          </p:nvSpPr>
          <p:spPr bwMode="gray">
            <a:xfrm>
              <a:off x="1123"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72" name="AutoShape 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73" name="AutoShape 6"/>
            <p:cNvSpPr>
              <a:spLocks noChangeArrowheads="1"/>
            </p:cNvSpPr>
            <p:nvPr/>
          </p:nvSpPr>
          <p:spPr bwMode="gray">
            <a:xfrm>
              <a:off x="1200" y="2737"/>
              <a:ext cx="1349" cy="1167"/>
            </a:xfrm>
            <a:prstGeom prst="hexagon">
              <a:avLst>
                <a:gd name="adj" fmla="val 28896"/>
                <a:gd name="vf" fmla="val 115470"/>
              </a:avLst>
            </a:prstGeom>
            <a:gradFill rotWithShape="1">
              <a:gsLst>
                <a:gs pos="0">
                  <a:srgbClr val="E2D700">
                    <a:gamma/>
                    <a:shade val="46275"/>
                    <a:invGamma/>
                  </a:srgbClr>
                </a:gs>
                <a:gs pos="100000">
                  <a:srgbClr val="E2D700"/>
                </a:gs>
              </a:gsLst>
              <a:lin ang="2700000" scaled="1"/>
            </a:gra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grpSp>
      <p:grpSp>
        <p:nvGrpSpPr>
          <p:cNvPr id="74" name="Group 7"/>
          <p:cNvGrpSpPr>
            <a:grpSpLocks/>
          </p:cNvGrpSpPr>
          <p:nvPr/>
        </p:nvGrpSpPr>
        <p:grpSpPr bwMode="auto">
          <a:xfrm>
            <a:off x="34925" y="2916237"/>
            <a:ext cx="762000" cy="665163"/>
            <a:chOff x="3174" y="2656"/>
            <a:chExt cx="1549" cy="1351"/>
          </a:xfrm>
        </p:grpSpPr>
        <p:sp>
          <p:nvSpPr>
            <p:cNvPr id="75" name="AutoShape 8"/>
            <p:cNvSpPr>
              <a:spLocks noChangeArrowheads="1"/>
            </p:cNvSpPr>
            <p:nvPr/>
          </p:nvSpPr>
          <p:spPr bwMode="gray">
            <a:xfrm>
              <a:off x="3187" y="2679"/>
              <a:ext cx="1536" cy="1328"/>
            </a:xfrm>
            <a:prstGeom prst="hexagon">
              <a:avLst>
                <a:gd name="adj" fmla="val 28916"/>
                <a:gd name="vf" fmla="val 115470"/>
              </a:avLst>
            </a:prstGeom>
            <a:solidFill>
              <a:srgbClr val="808080"/>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76" name="AutoShape 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77" name="AutoShape 10"/>
            <p:cNvSpPr>
              <a:spLocks noChangeArrowheads="1"/>
            </p:cNvSpPr>
            <p:nvPr/>
          </p:nvSpPr>
          <p:spPr bwMode="gray">
            <a:xfrm>
              <a:off x="3264" y="2737"/>
              <a:ext cx="1349" cy="1167"/>
            </a:xfrm>
            <a:prstGeom prst="hexagon">
              <a:avLst>
                <a:gd name="adj" fmla="val 28896"/>
                <a:gd name="vf" fmla="val 115470"/>
              </a:avLst>
            </a:prstGeom>
            <a:gradFill rotWithShape="1">
              <a:gsLst>
                <a:gs pos="0">
                  <a:srgbClr val="0F6FC6">
                    <a:gamma/>
                    <a:shade val="46275"/>
                    <a:invGamma/>
                  </a:srgbClr>
                </a:gs>
                <a:gs pos="100000">
                  <a:srgbClr val="0F6FC6"/>
                </a:gs>
              </a:gsLst>
              <a:lin ang="2700000" scaled="1"/>
            </a:gra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grpSp>
      <p:sp>
        <p:nvSpPr>
          <p:cNvPr id="78" name="Line 11"/>
          <p:cNvSpPr>
            <a:spLocks noChangeShapeType="1"/>
          </p:cNvSpPr>
          <p:nvPr/>
        </p:nvSpPr>
        <p:spPr bwMode="auto">
          <a:xfrm>
            <a:off x="685799" y="2438400"/>
            <a:ext cx="80772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9" name="Text Box 12"/>
          <p:cNvSpPr txBox="1">
            <a:spLocks noChangeArrowheads="1"/>
          </p:cNvSpPr>
          <p:nvPr/>
        </p:nvSpPr>
        <p:spPr bwMode="auto">
          <a:xfrm>
            <a:off x="790530" y="1853625"/>
            <a:ext cx="8223726" cy="584775"/>
          </a:xfrm>
          <a:prstGeom prst="rect">
            <a:avLst/>
          </a:prstGeom>
          <a:noFill/>
          <a:ln w="9525" algn="ctr">
            <a:noFill/>
            <a:miter lim="800000"/>
            <a:headEnd/>
            <a:tailEnd/>
          </a:ln>
        </p:spPr>
        <p:txBody>
          <a:bodyPr wrap="none">
            <a:spAutoFit/>
          </a:bodyPr>
          <a:lstStyle/>
          <a:p>
            <a:pPr eaLnBrk="0" hangingPunct="0"/>
            <a:r>
              <a:rPr lang="en-US" sz="3200" dirty="0">
                <a:solidFill>
                  <a:srgbClr val="002060"/>
                </a:solidFill>
                <a:latin typeface="Times New Roman" pitchFamily="18" charset="0"/>
                <a:cs typeface="Times New Roman" pitchFamily="18" charset="0"/>
              </a:rPr>
              <a:t>ĐỒNG ĐẲNG – ĐỒNG PHÂN – DANH PHÁP</a:t>
            </a:r>
            <a:endParaRPr lang="vi-VN" sz="3200" dirty="0">
              <a:solidFill>
                <a:srgbClr val="002060"/>
              </a:solidFill>
              <a:latin typeface="Times New Roman" pitchFamily="18" charset="0"/>
              <a:cs typeface="Times New Roman" pitchFamily="18" charset="0"/>
            </a:endParaRPr>
          </a:p>
        </p:txBody>
      </p:sp>
      <p:sp>
        <p:nvSpPr>
          <p:cNvPr id="80" name="Text Box 13"/>
          <p:cNvSpPr txBox="1">
            <a:spLocks noChangeArrowheads="1"/>
          </p:cNvSpPr>
          <p:nvPr/>
        </p:nvSpPr>
        <p:spPr bwMode="gray">
          <a:xfrm>
            <a:off x="255588" y="1828800"/>
            <a:ext cx="388937" cy="584200"/>
          </a:xfrm>
          <a:prstGeom prst="rect">
            <a:avLst/>
          </a:prstGeom>
          <a:noFill/>
          <a:ln w="9525" algn="ctr">
            <a:noFill/>
            <a:miter lim="800000"/>
            <a:headEnd/>
            <a:tailEnd/>
          </a:ln>
        </p:spPr>
        <p:txBody>
          <a:bodyPr wrap="none">
            <a:spAutoFit/>
          </a:bodyPr>
          <a:lstStyle/>
          <a:p>
            <a:pPr algn="ctr" eaLnBrk="0" hangingPunct="0"/>
            <a:r>
              <a:rPr lang="en-US" sz="3200" b="1">
                <a:solidFill>
                  <a:srgbClr val="FFFFFF"/>
                </a:solidFill>
                <a:latin typeface="Times New Roman" pitchFamily="18" charset="0"/>
                <a:cs typeface="Times New Roman" pitchFamily="18" charset="0"/>
              </a:rPr>
              <a:t>1</a:t>
            </a:r>
          </a:p>
        </p:txBody>
      </p:sp>
      <p:sp>
        <p:nvSpPr>
          <p:cNvPr id="82" name="Text Box 15"/>
          <p:cNvSpPr txBox="1">
            <a:spLocks noChangeArrowheads="1"/>
          </p:cNvSpPr>
          <p:nvPr/>
        </p:nvSpPr>
        <p:spPr bwMode="auto">
          <a:xfrm>
            <a:off x="755650" y="2921000"/>
            <a:ext cx="6254750" cy="584775"/>
          </a:xfrm>
          <a:prstGeom prst="rect">
            <a:avLst/>
          </a:prstGeom>
          <a:noFill/>
          <a:ln w="9525" algn="ctr">
            <a:noFill/>
            <a:miter lim="800000"/>
            <a:headEnd/>
            <a:tailEnd/>
          </a:ln>
        </p:spPr>
        <p:txBody>
          <a:bodyPr wrap="square">
            <a:spAutoFit/>
          </a:bodyPr>
          <a:lstStyle/>
          <a:p>
            <a:pPr eaLnBrk="0" hangingPunct="0"/>
            <a:r>
              <a:rPr lang="en-US" sz="3200" dirty="0">
                <a:solidFill>
                  <a:srgbClr val="002060"/>
                </a:solidFill>
                <a:latin typeface="Times New Roman" pitchFamily="18" charset="0"/>
                <a:cs typeface="Times New Roman" pitchFamily="18" charset="0"/>
              </a:rPr>
              <a:t>TÍNH CHẤT VẬT LÍ</a:t>
            </a:r>
          </a:p>
        </p:txBody>
      </p:sp>
      <p:sp>
        <p:nvSpPr>
          <p:cNvPr id="83" name="Text Box 16"/>
          <p:cNvSpPr txBox="1">
            <a:spLocks noChangeArrowheads="1"/>
          </p:cNvSpPr>
          <p:nvPr/>
        </p:nvSpPr>
        <p:spPr bwMode="gray">
          <a:xfrm>
            <a:off x="214313" y="2933700"/>
            <a:ext cx="388937" cy="584200"/>
          </a:xfrm>
          <a:prstGeom prst="rect">
            <a:avLst/>
          </a:prstGeom>
          <a:noFill/>
          <a:ln w="9525" algn="ctr">
            <a:noFill/>
            <a:miter lim="800000"/>
            <a:headEnd/>
            <a:tailEnd/>
          </a:ln>
        </p:spPr>
        <p:txBody>
          <a:bodyPr wrap="none">
            <a:spAutoFit/>
          </a:bodyPr>
          <a:lstStyle/>
          <a:p>
            <a:pPr algn="ctr" eaLnBrk="0" hangingPunct="0"/>
            <a:r>
              <a:rPr lang="en-US" sz="3200" b="1">
                <a:solidFill>
                  <a:srgbClr val="FFFFFF"/>
                </a:solidFill>
                <a:latin typeface="Times New Roman" pitchFamily="18" charset="0"/>
                <a:cs typeface="Times New Roman" pitchFamily="18" charset="0"/>
              </a:rPr>
              <a:t>2</a:t>
            </a:r>
          </a:p>
        </p:txBody>
      </p:sp>
      <p:sp>
        <p:nvSpPr>
          <p:cNvPr id="91" name="Text Box 31"/>
          <p:cNvSpPr txBox="1">
            <a:spLocks noChangeArrowheads="1"/>
          </p:cNvSpPr>
          <p:nvPr/>
        </p:nvSpPr>
        <p:spPr bwMode="auto">
          <a:xfrm>
            <a:off x="1660525" y="722313"/>
            <a:ext cx="184150" cy="36671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5338"/>
              </a:solidFill>
              <a:effectLst/>
              <a:uLnTx/>
              <a:uFillTx/>
            </a:endParaRPr>
          </a:p>
        </p:txBody>
      </p:sp>
      <p:pic>
        <p:nvPicPr>
          <p:cNvPr id="92" name="Picture 8" descr="1.png"/>
          <p:cNvPicPr>
            <a:picLocks noChangeAspect="1"/>
          </p:cNvPicPr>
          <p:nvPr/>
        </p:nvPicPr>
        <p:blipFill>
          <a:blip r:embed="rId4" cstate="print"/>
          <a:srcRect l="20313" t="43651" r="32813" b="41068"/>
          <a:stretch>
            <a:fillRect/>
          </a:stretch>
        </p:blipFill>
        <p:spPr bwMode="auto">
          <a:xfrm>
            <a:off x="0" y="609600"/>
            <a:ext cx="2286000" cy="533400"/>
          </a:xfrm>
          <a:prstGeom prst="rect">
            <a:avLst/>
          </a:prstGeom>
          <a:noFill/>
          <a:ln w="9525">
            <a:noFill/>
            <a:miter lim="800000"/>
            <a:headEnd/>
            <a:tailEnd/>
          </a:ln>
        </p:spPr>
      </p:pic>
      <p:sp>
        <p:nvSpPr>
          <p:cNvPr id="93" name="Rectangle 3"/>
          <p:cNvSpPr>
            <a:spLocks noChangeArrowheads="1"/>
          </p:cNvSpPr>
          <p:nvPr/>
        </p:nvSpPr>
        <p:spPr bwMode="auto">
          <a:xfrm>
            <a:off x="2743200" y="533400"/>
            <a:ext cx="3581400" cy="707886"/>
          </a:xfrm>
          <a:prstGeom prst="rect">
            <a:avLst/>
          </a:prstGeom>
          <a:solidFill>
            <a:srgbClr val="FFC000"/>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a:defRPr/>
            </a:pPr>
            <a:r>
              <a:rPr lang="en-US" sz="4000" b="1">
                <a:solidFill>
                  <a:srgbClr val="0070C0"/>
                </a:solidFill>
                <a:latin typeface="Times New Roman" pitchFamily="18" charset="0"/>
                <a:cs typeface="Times New Roman" pitchFamily="18" charset="0"/>
              </a:rPr>
              <a:t>NỘI DUNG </a:t>
            </a:r>
          </a:p>
        </p:txBody>
      </p:sp>
      <p:pic>
        <p:nvPicPr>
          <p:cNvPr id="94" name="Picture 8" descr="1.png"/>
          <p:cNvPicPr>
            <a:picLocks noChangeAspect="1"/>
          </p:cNvPicPr>
          <p:nvPr/>
        </p:nvPicPr>
        <p:blipFill>
          <a:blip r:embed="rId4" cstate="print"/>
          <a:srcRect l="20313" t="43651" r="32813" b="41068"/>
          <a:stretch>
            <a:fillRect/>
          </a:stretch>
        </p:blipFill>
        <p:spPr bwMode="auto">
          <a:xfrm>
            <a:off x="6858000" y="609600"/>
            <a:ext cx="2286000" cy="533400"/>
          </a:xfrm>
          <a:prstGeom prst="rect">
            <a:avLst/>
          </a:prstGeom>
          <a:noFill/>
          <a:ln w="9525">
            <a:noFill/>
            <a:miter lim="800000"/>
            <a:headEnd/>
            <a:tailEnd/>
          </a:ln>
        </p:spPr>
      </p:pic>
      <p:grpSp>
        <p:nvGrpSpPr>
          <p:cNvPr id="34" name="Group 7">
            <a:extLst>
              <a:ext uri="{FF2B5EF4-FFF2-40B4-BE49-F238E27FC236}">
                <a16:creationId xmlns:a16="http://schemas.microsoft.com/office/drawing/2014/main" id="{B3DBC52C-D7DE-4975-AA9D-04093EC4A78B}"/>
              </a:ext>
            </a:extLst>
          </p:cNvPr>
          <p:cNvGrpSpPr>
            <a:grpSpLocks/>
          </p:cNvGrpSpPr>
          <p:nvPr/>
        </p:nvGrpSpPr>
        <p:grpSpPr bwMode="auto">
          <a:xfrm>
            <a:off x="0" y="4038600"/>
            <a:ext cx="762000" cy="665163"/>
            <a:chOff x="3174" y="2656"/>
            <a:chExt cx="1549" cy="1351"/>
          </a:xfrm>
          <a:solidFill>
            <a:schemeClr val="accent6">
              <a:lumMod val="60000"/>
              <a:lumOff val="40000"/>
            </a:schemeClr>
          </a:solidFill>
        </p:grpSpPr>
        <p:sp>
          <p:nvSpPr>
            <p:cNvPr id="35" name="AutoShape 8">
              <a:extLst>
                <a:ext uri="{FF2B5EF4-FFF2-40B4-BE49-F238E27FC236}">
                  <a16:creationId xmlns:a16="http://schemas.microsoft.com/office/drawing/2014/main" id="{535F1A7B-17FA-47EA-A723-293ABF0076D2}"/>
                </a:ext>
              </a:extLst>
            </p:cNvPr>
            <p:cNvSpPr>
              <a:spLocks noChangeArrowheads="1"/>
            </p:cNvSpPr>
            <p:nvPr/>
          </p:nvSpPr>
          <p:spPr bwMode="gray">
            <a:xfrm>
              <a:off x="3187" y="2679"/>
              <a:ext cx="1536" cy="1328"/>
            </a:xfrm>
            <a:prstGeom prst="hexagon">
              <a:avLst>
                <a:gd name="adj" fmla="val 28916"/>
                <a:gd name="vf" fmla="val 115470"/>
              </a:avLst>
            </a:prstGeom>
            <a:grp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36" name="AutoShape 9">
              <a:extLst>
                <a:ext uri="{FF2B5EF4-FFF2-40B4-BE49-F238E27FC236}">
                  <a16:creationId xmlns:a16="http://schemas.microsoft.com/office/drawing/2014/main" id="{D15BEFA2-C5DC-45A5-9CE7-B1D12DCED97E}"/>
                </a:ext>
              </a:extLst>
            </p:cNvPr>
            <p:cNvSpPr>
              <a:spLocks noChangeArrowheads="1"/>
            </p:cNvSpPr>
            <p:nvPr/>
          </p:nvSpPr>
          <p:spPr bwMode="gray">
            <a:xfrm>
              <a:off x="3174" y="2656"/>
              <a:ext cx="1536" cy="1328"/>
            </a:xfrm>
            <a:prstGeom prst="hexagon">
              <a:avLst>
                <a:gd name="adj" fmla="val 28916"/>
                <a:gd name="vf" fmla="val 115470"/>
              </a:avLst>
            </a:prstGeom>
            <a:grp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sp>
          <p:nvSpPr>
            <p:cNvPr id="37" name="AutoShape 10">
              <a:extLst>
                <a:ext uri="{FF2B5EF4-FFF2-40B4-BE49-F238E27FC236}">
                  <a16:creationId xmlns:a16="http://schemas.microsoft.com/office/drawing/2014/main" id="{5D262782-54DF-4051-892F-5D6B025B3E61}"/>
                </a:ext>
              </a:extLst>
            </p:cNvPr>
            <p:cNvSpPr>
              <a:spLocks noChangeArrowheads="1"/>
            </p:cNvSpPr>
            <p:nvPr/>
          </p:nvSpPr>
          <p:spPr bwMode="gray">
            <a:xfrm>
              <a:off x="3264" y="2737"/>
              <a:ext cx="1349" cy="1167"/>
            </a:xfrm>
            <a:prstGeom prst="hexagon">
              <a:avLst>
                <a:gd name="adj" fmla="val 28896"/>
                <a:gd name="vf" fmla="val 115470"/>
              </a:avLst>
            </a:prstGeom>
            <a:solidFill>
              <a:srgbClr val="92D050"/>
            </a:solid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grpSp>
      <p:sp>
        <p:nvSpPr>
          <p:cNvPr id="40" name="Text Box 15">
            <a:extLst>
              <a:ext uri="{FF2B5EF4-FFF2-40B4-BE49-F238E27FC236}">
                <a16:creationId xmlns:a16="http://schemas.microsoft.com/office/drawing/2014/main" id="{9F73CCFD-59A4-4F67-A8D7-F2B83C61A266}"/>
              </a:ext>
            </a:extLst>
          </p:cNvPr>
          <p:cNvSpPr txBox="1">
            <a:spLocks noChangeArrowheads="1"/>
          </p:cNvSpPr>
          <p:nvPr/>
        </p:nvSpPr>
        <p:spPr bwMode="auto">
          <a:xfrm>
            <a:off x="743490" y="4043363"/>
            <a:ext cx="5788391" cy="584775"/>
          </a:xfrm>
          <a:prstGeom prst="rect">
            <a:avLst/>
          </a:prstGeom>
          <a:noFill/>
          <a:ln w="9525" algn="ctr">
            <a:noFill/>
            <a:miter lim="800000"/>
            <a:headEnd/>
            <a:tailEnd/>
          </a:ln>
        </p:spPr>
        <p:txBody>
          <a:bodyPr wrap="square">
            <a:spAutoFit/>
          </a:bodyPr>
          <a:lstStyle/>
          <a:p>
            <a:pPr eaLnBrk="0" hangingPunct="0"/>
            <a:r>
              <a:rPr lang="en-US" sz="3200" dirty="0">
                <a:solidFill>
                  <a:srgbClr val="002060"/>
                </a:solidFill>
                <a:latin typeface="Times New Roman" pitchFamily="18" charset="0"/>
                <a:cs typeface="Times New Roman" pitchFamily="18" charset="0"/>
              </a:rPr>
              <a:t>TÍNH CHẤT HÓA HỌC</a:t>
            </a:r>
          </a:p>
        </p:txBody>
      </p:sp>
      <p:sp>
        <p:nvSpPr>
          <p:cNvPr id="41" name="Text Box 16">
            <a:extLst>
              <a:ext uri="{FF2B5EF4-FFF2-40B4-BE49-F238E27FC236}">
                <a16:creationId xmlns:a16="http://schemas.microsoft.com/office/drawing/2014/main" id="{20FC02C9-D074-4B50-9BB8-0386119A12B9}"/>
              </a:ext>
            </a:extLst>
          </p:cNvPr>
          <p:cNvSpPr txBox="1">
            <a:spLocks noChangeArrowheads="1"/>
          </p:cNvSpPr>
          <p:nvPr/>
        </p:nvSpPr>
        <p:spPr bwMode="gray">
          <a:xfrm>
            <a:off x="202154" y="4056063"/>
            <a:ext cx="388937" cy="584200"/>
          </a:xfrm>
          <a:prstGeom prst="rect">
            <a:avLst/>
          </a:prstGeom>
          <a:noFill/>
          <a:ln w="9525" algn="ctr">
            <a:noFill/>
            <a:miter lim="800000"/>
            <a:headEnd/>
            <a:tailEnd/>
          </a:ln>
        </p:spPr>
        <p:txBody>
          <a:bodyPr wrap="none">
            <a:spAutoFit/>
          </a:bodyPr>
          <a:lstStyle/>
          <a:p>
            <a:pPr algn="ctr" eaLnBrk="0" hangingPunct="0"/>
            <a:r>
              <a:rPr lang="en-US" sz="3200" b="1" dirty="0">
                <a:solidFill>
                  <a:srgbClr val="FFFFFF"/>
                </a:solidFill>
                <a:latin typeface="Times New Roman" pitchFamily="18" charset="0"/>
                <a:cs typeface="Times New Roman" pitchFamily="18" charset="0"/>
              </a:rPr>
              <a:t>3</a:t>
            </a:r>
          </a:p>
        </p:txBody>
      </p:sp>
      <p:grpSp>
        <p:nvGrpSpPr>
          <p:cNvPr id="47" name="Group 7">
            <a:extLst>
              <a:ext uri="{FF2B5EF4-FFF2-40B4-BE49-F238E27FC236}">
                <a16:creationId xmlns:a16="http://schemas.microsoft.com/office/drawing/2014/main" id="{460854DE-AC73-446A-A3E9-61D3036B91F1}"/>
              </a:ext>
            </a:extLst>
          </p:cNvPr>
          <p:cNvGrpSpPr>
            <a:grpSpLocks/>
          </p:cNvGrpSpPr>
          <p:nvPr/>
        </p:nvGrpSpPr>
        <p:grpSpPr bwMode="auto">
          <a:xfrm>
            <a:off x="0" y="5085388"/>
            <a:ext cx="762000" cy="665163"/>
            <a:chOff x="3174" y="2656"/>
            <a:chExt cx="1549" cy="1351"/>
          </a:xfrm>
          <a:solidFill>
            <a:schemeClr val="accent6">
              <a:lumMod val="60000"/>
              <a:lumOff val="40000"/>
            </a:schemeClr>
          </a:solidFill>
        </p:grpSpPr>
        <p:sp>
          <p:nvSpPr>
            <p:cNvPr id="48" name="AutoShape 8">
              <a:extLst>
                <a:ext uri="{FF2B5EF4-FFF2-40B4-BE49-F238E27FC236}">
                  <a16:creationId xmlns:a16="http://schemas.microsoft.com/office/drawing/2014/main" id="{F704DA27-0B9C-45BD-B4F1-6B37ABFA9A42}"/>
                </a:ext>
              </a:extLst>
            </p:cNvPr>
            <p:cNvSpPr>
              <a:spLocks noChangeArrowheads="1"/>
            </p:cNvSpPr>
            <p:nvPr/>
          </p:nvSpPr>
          <p:spPr bwMode="gray">
            <a:xfrm>
              <a:off x="3187" y="2679"/>
              <a:ext cx="1536" cy="1328"/>
            </a:xfrm>
            <a:prstGeom prst="hexagon">
              <a:avLst>
                <a:gd name="adj" fmla="val 28916"/>
                <a:gd name="vf" fmla="val 115470"/>
              </a:avLst>
            </a:prstGeom>
            <a:grp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335338"/>
                </a:solidFill>
                <a:effectLst/>
                <a:uLnTx/>
                <a:uFillTx/>
                <a:latin typeface="Times New Roman" pitchFamily="18" charset="0"/>
                <a:cs typeface="Times New Roman" pitchFamily="18" charset="0"/>
              </a:endParaRPr>
            </a:p>
          </p:txBody>
        </p:sp>
        <p:sp>
          <p:nvSpPr>
            <p:cNvPr id="49" name="AutoShape 9">
              <a:extLst>
                <a:ext uri="{FF2B5EF4-FFF2-40B4-BE49-F238E27FC236}">
                  <a16:creationId xmlns:a16="http://schemas.microsoft.com/office/drawing/2014/main" id="{7F34CB52-51F2-41F5-A111-BCE7661177BF}"/>
                </a:ext>
              </a:extLst>
            </p:cNvPr>
            <p:cNvSpPr>
              <a:spLocks noChangeArrowheads="1"/>
            </p:cNvSpPr>
            <p:nvPr/>
          </p:nvSpPr>
          <p:spPr bwMode="gray">
            <a:xfrm>
              <a:off x="3174" y="2656"/>
              <a:ext cx="1536" cy="1328"/>
            </a:xfrm>
            <a:prstGeom prst="hexagon">
              <a:avLst>
                <a:gd name="adj" fmla="val 28916"/>
                <a:gd name="vf" fmla="val 115470"/>
              </a:avLst>
            </a:prstGeom>
            <a:grp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sp>
          <p:nvSpPr>
            <p:cNvPr id="50" name="AutoShape 10">
              <a:extLst>
                <a:ext uri="{FF2B5EF4-FFF2-40B4-BE49-F238E27FC236}">
                  <a16:creationId xmlns:a16="http://schemas.microsoft.com/office/drawing/2014/main" id="{B3D5757F-CD4F-46F6-A367-329E04988E12}"/>
                </a:ext>
              </a:extLst>
            </p:cNvPr>
            <p:cNvSpPr>
              <a:spLocks noChangeArrowheads="1"/>
            </p:cNvSpPr>
            <p:nvPr/>
          </p:nvSpPr>
          <p:spPr bwMode="gray">
            <a:xfrm>
              <a:off x="3264" y="2737"/>
              <a:ext cx="1349" cy="1167"/>
            </a:xfrm>
            <a:prstGeom prst="hexagon">
              <a:avLst>
                <a:gd name="adj" fmla="val 28896"/>
                <a:gd name="vf" fmla="val 115470"/>
              </a:avLst>
            </a:prstGeom>
            <a:grpFill/>
            <a:ln w="9525">
              <a:solidFill>
                <a:sysClr val="windowText" lastClr="00000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335338"/>
                </a:solidFill>
                <a:effectLst/>
                <a:uLnTx/>
                <a:uFillTx/>
                <a:latin typeface="Times New Roman" pitchFamily="18" charset="0"/>
                <a:cs typeface="Times New Roman" pitchFamily="18" charset="0"/>
              </a:endParaRPr>
            </a:p>
          </p:txBody>
        </p:sp>
      </p:grpSp>
      <p:sp>
        <p:nvSpPr>
          <p:cNvPr id="52" name="Text Box 15">
            <a:extLst>
              <a:ext uri="{FF2B5EF4-FFF2-40B4-BE49-F238E27FC236}">
                <a16:creationId xmlns:a16="http://schemas.microsoft.com/office/drawing/2014/main" id="{9E4B9333-9608-4464-B129-57EF0DFA50C7}"/>
              </a:ext>
            </a:extLst>
          </p:cNvPr>
          <p:cNvSpPr txBox="1">
            <a:spLocks noChangeArrowheads="1"/>
          </p:cNvSpPr>
          <p:nvPr/>
        </p:nvSpPr>
        <p:spPr bwMode="auto">
          <a:xfrm>
            <a:off x="743491" y="5090151"/>
            <a:ext cx="3130550" cy="584200"/>
          </a:xfrm>
          <a:prstGeom prst="rect">
            <a:avLst/>
          </a:prstGeom>
          <a:noFill/>
          <a:ln w="9525" algn="ctr">
            <a:noFill/>
            <a:miter lim="800000"/>
            <a:headEnd/>
            <a:tailEnd/>
          </a:ln>
        </p:spPr>
        <p:txBody>
          <a:bodyPr wrap="square">
            <a:spAutoFit/>
          </a:bodyPr>
          <a:lstStyle/>
          <a:p>
            <a:pPr eaLnBrk="0" hangingPunct="0"/>
            <a:r>
              <a:rPr lang="en-US" sz="3200" dirty="0">
                <a:solidFill>
                  <a:srgbClr val="002060"/>
                </a:solidFill>
                <a:latin typeface="Times New Roman" pitchFamily="18" charset="0"/>
                <a:cs typeface="Times New Roman" pitchFamily="18" charset="0"/>
              </a:rPr>
              <a:t>ĐIỀU CHẾ</a:t>
            </a:r>
          </a:p>
        </p:txBody>
      </p:sp>
      <p:sp>
        <p:nvSpPr>
          <p:cNvPr id="53" name="Text Box 16">
            <a:extLst>
              <a:ext uri="{FF2B5EF4-FFF2-40B4-BE49-F238E27FC236}">
                <a16:creationId xmlns:a16="http://schemas.microsoft.com/office/drawing/2014/main" id="{67E0F8B4-B5F6-4BE9-9FF8-1AA397206AC3}"/>
              </a:ext>
            </a:extLst>
          </p:cNvPr>
          <p:cNvSpPr txBox="1">
            <a:spLocks noChangeArrowheads="1"/>
          </p:cNvSpPr>
          <p:nvPr/>
        </p:nvSpPr>
        <p:spPr bwMode="gray">
          <a:xfrm>
            <a:off x="202154" y="5102851"/>
            <a:ext cx="388937" cy="584200"/>
          </a:xfrm>
          <a:prstGeom prst="rect">
            <a:avLst/>
          </a:prstGeom>
          <a:noFill/>
          <a:ln w="9525" algn="ctr">
            <a:noFill/>
            <a:miter lim="800000"/>
            <a:headEnd/>
            <a:tailEnd/>
          </a:ln>
        </p:spPr>
        <p:txBody>
          <a:bodyPr wrap="none">
            <a:spAutoFit/>
          </a:bodyPr>
          <a:lstStyle/>
          <a:p>
            <a:pPr algn="ctr" eaLnBrk="0" hangingPunct="0"/>
            <a:r>
              <a:rPr lang="en-US" sz="3200" b="1" dirty="0">
                <a:solidFill>
                  <a:srgbClr val="FFFFFF"/>
                </a:solidFill>
                <a:latin typeface="Times New Roman" pitchFamily="18" charset="0"/>
                <a:cs typeface="Times New Roman" pitchFamily="18" charset="0"/>
              </a:rPr>
              <a:t>4</a:t>
            </a:r>
          </a:p>
        </p:txBody>
      </p:sp>
      <p:pic>
        <p:nvPicPr>
          <p:cNvPr id="56" name="Picture 27" descr="Hoja Carta2">
            <a:extLst>
              <a:ext uri="{FF2B5EF4-FFF2-40B4-BE49-F238E27FC236}">
                <a16:creationId xmlns:a16="http://schemas.microsoft.com/office/drawing/2014/main" id="{283C1473-0A87-49D9-9DDA-4DB0601998C7}"/>
              </a:ext>
            </a:extLst>
          </p:cNvPr>
          <p:cNvPicPr>
            <a:picLocks noChangeAspect="1" noChangeArrowheads="1"/>
          </p:cNvPicPr>
          <p:nvPr/>
        </p:nvPicPr>
        <p:blipFill>
          <a:blip r:embed="rId5" cstate="print"/>
          <a:srcRect t="51007"/>
          <a:stretch>
            <a:fillRect/>
          </a:stretch>
        </p:blipFill>
        <p:spPr bwMode="auto">
          <a:xfrm>
            <a:off x="0" y="6324600"/>
            <a:ext cx="9144000" cy="533400"/>
          </a:xfrm>
          <a:prstGeom prst="rect">
            <a:avLst/>
          </a:prstGeom>
          <a:noFill/>
          <a:ln w="9525">
            <a:noFill/>
            <a:miter lim="800000"/>
            <a:headEnd/>
            <a:tailEnd/>
          </a:ln>
        </p:spPr>
      </p:pic>
      <p:sp>
        <p:nvSpPr>
          <p:cNvPr id="57" name="Slide Number Placeholder 26">
            <a:extLst>
              <a:ext uri="{FF2B5EF4-FFF2-40B4-BE49-F238E27FC236}">
                <a16:creationId xmlns:a16="http://schemas.microsoft.com/office/drawing/2014/main" id="{9FCCF7AD-4732-4B70-80ED-D80D419DD959}"/>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3</a:t>
            </a:fld>
            <a:r>
              <a:rPr lang="en-US" sz="1600" b="1" dirty="0" smtClean="0">
                <a:solidFill>
                  <a:srgbClr val="002060"/>
                </a:solidFill>
                <a:latin typeface="+mj-lt"/>
                <a:cs typeface="Arial" panose="020B0604020202020204" pitchFamily="34" charset="0"/>
              </a:rPr>
              <a:t>/24</a:t>
            </a:r>
            <a:endParaRPr lang="en-US" sz="1600" b="1" dirty="0">
              <a:solidFill>
                <a:srgbClr val="002060"/>
              </a:solidFill>
              <a:latin typeface="+mj-lt"/>
              <a:cs typeface="Arial" panose="020B0604020202020204" pitchFamily="34" charset="0"/>
            </a:endParaRPr>
          </a:p>
        </p:txBody>
      </p:sp>
      <p:sp>
        <p:nvSpPr>
          <p:cNvPr id="58" name="Rectangle 57">
            <a:extLst>
              <a:ext uri="{FF2B5EF4-FFF2-40B4-BE49-F238E27FC236}">
                <a16:creationId xmlns:a16="http://schemas.microsoft.com/office/drawing/2014/main" id="{129CDCE3-0F29-4EBD-8D2B-45A29F22E1BD}"/>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59" name="Date Placeholder 27">
            <a:extLst>
              <a:ext uri="{FF2B5EF4-FFF2-40B4-BE49-F238E27FC236}">
                <a16:creationId xmlns:a16="http://schemas.microsoft.com/office/drawing/2014/main" id="{D6BFF583-0A48-41D0-85D8-0281EAFC28A3}"/>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44" name="Line 11">
            <a:extLst>
              <a:ext uri="{FF2B5EF4-FFF2-40B4-BE49-F238E27FC236}">
                <a16:creationId xmlns:a16="http://schemas.microsoft.com/office/drawing/2014/main" id="{1E22E3C9-81D5-44E1-9491-8109F2E79B3F}"/>
              </a:ext>
            </a:extLst>
          </p:cNvPr>
          <p:cNvSpPr>
            <a:spLocks noChangeShapeType="1"/>
          </p:cNvSpPr>
          <p:nvPr/>
        </p:nvSpPr>
        <p:spPr bwMode="auto">
          <a:xfrm>
            <a:off x="685799" y="3567712"/>
            <a:ext cx="80772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Line 11">
            <a:extLst>
              <a:ext uri="{FF2B5EF4-FFF2-40B4-BE49-F238E27FC236}">
                <a16:creationId xmlns:a16="http://schemas.microsoft.com/office/drawing/2014/main" id="{4E1C0398-197F-4CDF-BDB5-69B179F48B51}"/>
              </a:ext>
            </a:extLst>
          </p:cNvPr>
          <p:cNvSpPr>
            <a:spLocks noChangeShapeType="1"/>
          </p:cNvSpPr>
          <p:nvPr/>
        </p:nvSpPr>
        <p:spPr bwMode="auto">
          <a:xfrm>
            <a:off x="685799" y="4656349"/>
            <a:ext cx="80772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 name="Line 11">
            <a:extLst>
              <a:ext uri="{FF2B5EF4-FFF2-40B4-BE49-F238E27FC236}">
                <a16:creationId xmlns:a16="http://schemas.microsoft.com/office/drawing/2014/main" id="{784DECAF-23A5-4BBE-84CA-D31B9B50B4C5}"/>
              </a:ext>
            </a:extLst>
          </p:cNvPr>
          <p:cNvSpPr>
            <a:spLocks noChangeShapeType="1"/>
          </p:cNvSpPr>
          <p:nvPr/>
        </p:nvSpPr>
        <p:spPr bwMode="auto">
          <a:xfrm>
            <a:off x="685799" y="5706974"/>
            <a:ext cx="8077201" cy="0"/>
          </a:xfrm>
          <a:prstGeom prst="line">
            <a:avLst/>
          </a:prstGeom>
          <a:noFill/>
          <a:ln w="25400">
            <a:solidFill>
              <a:srgbClr val="04617B"/>
            </a:solidFill>
            <a:prstDash val="sysDot"/>
            <a:round/>
            <a:headEnd/>
            <a:tailEnd type="oval"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cSld>
  <p:clrMapOvr>
    <a:masterClrMapping/>
  </p:clrMapOvr>
  <p:transition advClick="0">
    <p:pull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29"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a:r>
              <a:rPr lang="vi-VN" sz="3000" b="1">
                <a:solidFill>
                  <a:schemeClr val="bg1"/>
                </a:solidFill>
                <a:latin typeface="Times New Roman" pitchFamily="18" charset="0"/>
                <a:cs typeface="Times New Roman" pitchFamily="18" charset="0"/>
              </a:rPr>
              <a:t>CHƯƠNG TRÌNH KHỞI ĐỘNG</a:t>
            </a:r>
            <a:endParaRPr lang="en-US" sz="3000" b="1">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3" name="Rectangle 1"/>
          <p:cNvSpPr>
            <a:spLocks noChangeArrowheads="1"/>
          </p:cNvSpPr>
          <p:nvPr/>
        </p:nvSpPr>
        <p:spPr bwMode="auto">
          <a:xfrm>
            <a:off x="381000" y="1468396"/>
            <a:ext cx="8458200" cy="2862322"/>
          </a:xfrm>
          <a:prstGeom prst="rect">
            <a:avLst/>
          </a:prstGeom>
          <a:noFill/>
          <a:ln w="9525">
            <a:noFill/>
            <a:miter lim="800000"/>
            <a:headEnd/>
            <a:tailEnd/>
          </a:ln>
        </p:spPr>
        <p:txBody>
          <a:bodyPr wrap="square" anchor="ctr">
            <a:spAutoFit/>
          </a:bodyPr>
          <a:lstStyle/>
          <a:p>
            <a:pPr eaLnBrk="0" hangingPunct="0">
              <a:lnSpc>
                <a:spcPct val="150000"/>
              </a:lnSpc>
            </a:pPr>
            <a:r>
              <a:rPr lang="it-IT" sz="2800" b="1" dirty="0">
                <a:solidFill>
                  <a:srgbClr val="002060"/>
                </a:solidFill>
                <a:latin typeface="Times New Roman" pitchFamily="18" charset="0"/>
                <a:cs typeface="Times New Roman" pitchFamily="18" charset="0"/>
              </a:rPr>
              <a:t>Sau khi học xong bài này, học sinh có khả năng:</a:t>
            </a:r>
          </a:p>
          <a:p>
            <a:pPr eaLnBrk="0" hangingPunct="0"/>
            <a:r>
              <a:rPr lang="vi-VN" sz="2800" b="1" dirty="0">
                <a:solidFill>
                  <a:srgbClr val="002060"/>
                </a:solidFill>
                <a:latin typeface="Times New Roman" pitchFamily="18" charset="0"/>
                <a:cs typeface="Times New Roman" pitchFamily="18" charset="0"/>
              </a:rPr>
              <a:t>Kiến Thức:</a:t>
            </a:r>
            <a:endParaRPr lang="en-US" sz="2800" b="1" dirty="0">
              <a:solidFill>
                <a:srgbClr val="002060"/>
              </a:solidFill>
              <a:latin typeface="Times New Roman" pitchFamily="18" charset="0"/>
              <a:cs typeface="Times New Roman" pitchFamily="18" charset="0"/>
            </a:endParaRPr>
          </a:p>
          <a:p>
            <a:pPr eaLnBrk="0" hangingPunct="0"/>
            <a:endParaRPr lang="en-US" sz="1000" b="1" dirty="0">
              <a:solidFill>
                <a:srgbClr val="002060"/>
              </a:solidFill>
              <a:latin typeface="Times New Roman" pitchFamily="18" charset="0"/>
              <a:cs typeface="Times New Roman" pitchFamily="18" charset="0"/>
            </a:endParaRPr>
          </a:p>
          <a:p>
            <a:pPr eaLnBrk="0" hangingPunct="0">
              <a:buFont typeface="Wingdings" pitchFamily="2" charset="2"/>
              <a:buChar char="ü"/>
            </a:pPr>
            <a:r>
              <a:rPr lang="en-US" sz="2800" dirty="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Hiểu </a:t>
            </a:r>
            <a:r>
              <a:rPr lang="en-US" sz="2800" dirty="0" err="1">
                <a:solidFill>
                  <a:srgbClr val="002060"/>
                </a:solidFill>
                <a:latin typeface="Times New Roman" pitchFamily="18" charset="0"/>
                <a:cs typeface="Times New Roman" pitchFamily="18" charset="0"/>
              </a:rPr>
              <a:t>được</a:t>
            </a:r>
            <a:r>
              <a:rPr lang="en-US" sz="2800" dirty="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đặc điểm cấu tạo, đồng phân, tính chất v</a:t>
            </a:r>
            <a:r>
              <a:rPr lang="en-US" sz="2800" dirty="0">
                <a:solidFill>
                  <a:srgbClr val="002060"/>
                </a:solidFill>
                <a:latin typeface="Times New Roman" pitchFamily="18" charset="0"/>
                <a:cs typeface="Times New Roman" pitchFamily="18" charset="0"/>
              </a:rPr>
              <a:t>ậ</a:t>
            </a:r>
            <a:r>
              <a:rPr lang="vi-VN" sz="2800" dirty="0">
                <a:solidFill>
                  <a:srgbClr val="002060"/>
                </a:solidFill>
                <a:latin typeface="Times New Roman" pitchFamily="18" charset="0"/>
                <a:cs typeface="Times New Roman" pitchFamily="18" charset="0"/>
              </a:rPr>
              <a:t>t lý</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và</a:t>
            </a:r>
            <a:r>
              <a:rPr lang="vi-VN" sz="2800" dirty="0">
                <a:solidFill>
                  <a:srgbClr val="002060"/>
                </a:solidFill>
                <a:latin typeface="Times New Roman" pitchFamily="18" charset="0"/>
                <a:cs typeface="Times New Roman" pitchFamily="18" charset="0"/>
              </a:rPr>
              <a:t> tính chất hóa học của </a:t>
            </a:r>
            <a:r>
              <a:rPr lang="vi-VN" sz="2800" dirty="0" smtClean="0">
                <a:solidFill>
                  <a:srgbClr val="002060"/>
                </a:solidFill>
                <a:latin typeface="Times New Roman" pitchFamily="18" charset="0"/>
                <a:cs typeface="Times New Roman" pitchFamily="18" charset="0"/>
              </a:rPr>
              <a:t>anken</a:t>
            </a:r>
            <a:r>
              <a:rPr lang="en-US" sz="2800" dirty="0">
                <a:solidFill>
                  <a:srgbClr val="002060"/>
                </a:solidFill>
                <a:latin typeface="Times New Roman" pitchFamily="18" charset="0"/>
                <a:cs typeface="Times New Roman" pitchFamily="18" charset="0"/>
              </a:rPr>
              <a:t>.</a:t>
            </a:r>
          </a:p>
          <a:p>
            <a:pPr eaLnBrk="0" hangingPunct="0"/>
            <a:endParaRPr lang="en-US" sz="1600" dirty="0">
              <a:solidFill>
                <a:srgbClr val="002060"/>
              </a:solidFill>
              <a:latin typeface="Times New Roman" pitchFamily="18" charset="0"/>
              <a:cs typeface="Times New Roman" pitchFamily="18" charset="0"/>
            </a:endParaRPr>
          </a:p>
          <a:p>
            <a:pPr eaLnBrk="0" hangingPunct="0">
              <a:buFont typeface="Wingdings" pitchFamily="2" charset="2"/>
              <a:buChar char="ü"/>
            </a:pPr>
            <a:r>
              <a:rPr lang="vi-VN"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Viết</a:t>
            </a:r>
            <a:r>
              <a:rPr lang="en-US" sz="2800" dirty="0">
                <a:solidFill>
                  <a:srgbClr val="002060"/>
                </a:solidFill>
                <a:latin typeface="Times New Roman" pitchFamily="18" charset="0"/>
                <a:cs typeface="Times New Roman" pitchFamily="18" charset="0"/>
              </a:rPr>
              <a:t> đ</a:t>
            </a:r>
            <a:r>
              <a:rPr lang="vi-VN" sz="2800" dirty="0">
                <a:solidFill>
                  <a:srgbClr val="002060"/>
                </a:solidFill>
                <a:latin typeface="Times New Roman" pitchFamily="18" charset="0"/>
                <a:cs typeface="Times New Roman" pitchFamily="18" charset="0"/>
              </a:rPr>
              <a:t>ư</a:t>
            </a:r>
            <a:r>
              <a:rPr lang="en-US" sz="2800" dirty="0" err="1">
                <a:solidFill>
                  <a:srgbClr val="002060"/>
                </a:solidFill>
                <a:latin typeface="Times New Roman" pitchFamily="18" charset="0"/>
                <a:cs typeface="Times New Roman" pitchFamily="18" charset="0"/>
              </a:rPr>
              <a:t>ợc</a:t>
            </a:r>
            <a:r>
              <a:rPr lang="en-US" sz="2800" dirty="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các phương</a:t>
            </a:r>
            <a:r>
              <a:rPr lang="en-US" sz="2800" dirty="0">
                <a:solidFill>
                  <a:srgbClr val="002060"/>
                </a:solidFill>
                <a:latin typeface="Times New Roman" pitchFamily="18" charset="0"/>
                <a:cs typeface="Times New Roman" pitchFamily="18" charset="0"/>
              </a:rPr>
              <a:t> </a:t>
            </a:r>
            <a:r>
              <a:rPr lang="en-US" sz="2800" dirty="0" err="1">
                <a:solidFill>
                  <a:srgbClr val="002060"/>
                </a:solidFill>
                <a:latin typeface="Times New Roman" pitchFamily="18" charset="0"/>
                <a:cs typeface="Times New Roman" pitchFamily="18" charset="0"/>
              </a:rPr>
              <a:t>trình</a:t>
            </a:r>
            <a:r>
              <a:rPr lang="vi-VN" sz="2800" dirty="0">
                <a:solidFill>
                  <a:srgbClr val="002060"/>
                </a:solidFill>
                <a:latin typeface="Times New Roman" pitchFamily="18" charset="0"/>
                <a:cs typeface="Times New Roman" pitchFamily="18" charset="0"/>
              </a:rPr>
              <a:t> điều chế </a:t>
            </a:r>
            <a:r>
              <a:rPr lang="en-US" sz="2800" dirty="0">
                <a:solidFill>
                  <a:srgbClr val="002060"/>
                </a:solidFill>
                <a:latin typeface="Times New Roman" pitchFamily="18" charset="0"/>
                <a:cs typeface="Times New Roman" pitchFamily="18" charset="0"/>
              </a:rPr>
              <a:t>các </a:t>
            </a:r>
            <a:r>
              <a:rPr lang="vi-VN" sz="2800" dirty="0" smtClean="0">
                <a:solidFill>
                  <a:srgbClr val="002060"/>
                </a:solidFill>
                <a:latin typeface="Times New Roman" pitchFamily="18" charset="0"/>
                <a:cs typeface="Times New Roman" pitchFamily="18" charset="0"/>
              </a:rPr>
              <a:t>anken</a:t>
            </a:r>
            <a:r>
              <a:rPr lang="vi-VN" sz="2800" dirty="0">
                <a:solidFill>
                  <a:srgbClr val="002060"/>
                </a:solidFill>
                <a:latin typeface="Times New Roman" pitchFamily="18" charset="0"/>
                <a:cs typeface="Times New Roman" pitchFamily="18" charset="0"/>
              </a:rPr>
              <a:t>.</a:t>
            </a:r>
          </a:p>
        </p:txBody>
      </p:sp>
      <p:grpSp>
        <p:nvGrpSpPr>
          <p:cNvPr id="15" name="Group 4"/>
          <p:cNvGrpSpPr>
            <a:grpSpLocks/>
          </p:cNvGrpSpPr>
          <p:nvPr/>
        </p:nvGrpSpPr>
        <p:grpSpPr bwMode="auto">
          <a:xfrm>
            <a:off x="685800" y="304800"/>
            <a:ext cx="7772400" cy="6172200"/>
            <a:chOff x="990600" y="1143000"/>
            <a:chExt cx="7772400" cy="6172200"/>
          </a:xfrm>
        </p:grpSpPr>
        <p:sp>
          <p:nvSpPr>
            <p:cNvPr id="17" name="Rounded Rectangle 16"/>
            <p:cNvSpPr/>
            <p:nvPr/>
          </p:nvSpPr>
          <p:spPr>
            <a:xfrm>
              <a:off x="990600" y="57150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Rounded Rectangle 18"/>
            <p:cNvSpPr/>
            <p:nvPr/>
          </p:nvSpPr>
          <p:spPr>
            <a:xfrm>
              <a:off x="1524000" y="61722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0" name="Rounded Rectangle 19"/>
            <p:cNvSpPr/>
            <p:nvPr/>
          </p:nvSpPr>
          <p:spPr>
            <a:xfrm>
              <a:off x="3721100" y="1143000"/>
              <a:ext cx="2159000" cy="76200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Rounded Rectangle 20"/>
            <p:cNvSpPr/>
            <p:nvPr/>
          </p:nvSpPr>
          <p:spPr>
            <a:xfrm>
              <a:off x="2057400" y="67056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8" name="Rounded Rectangle 27"/>
            <p:cNvSpPr/>
            <p:nvPr/>
          </p:nvSpPr>
          <p:spPr>
            <a:xfrm>
              <a:off x="8153400" y="57150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Rounded Rectangle 29"/>
            <p:cNvSpPr/>
            <p:nvPr/>
          </p:nvSpPr>
          <p:spPr>
            <a:xfrm>
              <a:off x="7620000" y="62484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33" name="Rounded Rectangle 32"/>
            <p:cNvSpPr/>
            <p:nvPr/>
          </p:nvSpPr>
          <p:spPr>
            <a:xfrm>
              <a:off x="7086600" y="67564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grpSp>
      <p:sp>
        <p:nvSpPr>
          <p:cNvPr id="34" name="Rectangle 4"/>
          <p:cNvSpPr>
            <a:spLocks noChangeArrowheads="1"/>
          </p:cNvSpPr>
          <p:nvPr/>
        </p:nvSpPr>
        <p:spPr bwMode="auto">
          <a:xfrm>
            <a:off x="3373438" y="381000"/>
            <a:ext cx="2265362" cy="584200"/>
          </a:xfrm>
          <a:prstGeom prst="rect">
            <a:avLst/>
          </a:prstGeom>
          <a:noFill/>
          <a:ln w="9525">
            <a:noFill/>
            <a:miter lim="800000"/>
            <a:headEnd/>
            <a:tailEnd/>
          </a:ln>
        </p:spPr>
        <p:txBody>
          <a:bodyPr wrap="none">
            <a:spAutoFit/>
          </a:bodyPr>
          <a:lstStyle/>
          <a:p>
            <a:pPr eaLnBrk="0" hangingPunct="0">
              <a:defRPr/>
            </a:pPr>
            <a:r>
              <a:rPr lang="it-IT" sz="3200" b="1">
                <a:solidFill>
                  <a:schemeClr val="accent1">
                    <a:lumMod val="75000"/>
                  </a:schemeClr>
                </a:solidFill>
                <a:latin typeface="Times New Roman" pitchFamily="18" charset="0"/>
                <a:cs typeface="Times New Roman" pitchFamily="18" charset="0"/>
              </a:rPr>
              <a:t>MỤC TIÊU</a:t>
            </a:r>
            <a:endParaRPr lang="en-US" sz="3200" b="1">
              <a:solidFill>
                <a:schemeClr val="accent1">
                  <a:lumMod val="75000"/>
                </a:schemeClr>
              </a:solidFill>
              <a:latin typeface="Times New Roman" pitchFamily="18" charset="0"/>
              <a:cs typeface="Times New Roman" pitchFamily="18" charset="0"/>
            </a:endParaRPr>
          </a:p>
        </p:txBody>
      </p:sp>
      <p:pic>
        <p:nvPicPr>
          <p:cNvPr id="37" name="Picture 46" descr="http://www.set-edu.com/web%20/images/english/target-market.png"/>
          <p:cNvPicPr>
            <a:picLocks noChangeAspect="1" noChangeArrowheads="1"/>
          </p:cNvPicPr>
          <p:nvPr/>
        </p:nvPicPr>
        <p:blipFill>
          <a:blip r:embed="rId4" cstate="print"/>
          <a:srcRect/>
          <a:stretch>
            <a:fillRect/>
          </a:stretch>
        </p:blipFill>
        <p:spPr bwMode="auto">
          <a:xfrm>
            <a:off x="3429000" y="4876800"/>
            <a:ext cx="1652588" cy="1428840"/>
          </a:xfrm>
          <a:prstGeom prst="rect">
            <a:avLst/>
          </a:prstGeom>
          <a:noFill/>
          <a:ln w="9525">
            <a:noFill/>
            <a:miter lim="800000"/>
            <a:headEnd/>
            <a:tailEnd/>
          </a:ln>
        </p:spPr>
      </p:pic>
      <p:pic>
        <p:nvPicPr>
          <p:cNvPr id="24" name="Picture 27" descr="Hoja Carta2">
            <a:extLst>
              <a:ext uri="{FF2B5EF4-FFF2-40B4-BE49-F238E27FC236}">
                <a16:creationId xmlns:a16="http://schemas.microsoft.com/office/drawing/2014/main" id="{CBEF650F-20CC-4294-AEE8-25E0E631F865}"/>
              </a:ext>
            </a:extLst>
          </p:cNvPr>
          <p:cNvPicPr>
            <a:picLocks noChangeAspect="1" noChangeArrowheads="1"/>
          </p:cNvPicPr>
          <p:nvPr/>
        </p:nvPicPr>
        <p:blipFill>
          <a:blip r:embed="rId5" cstate="print"/>
          <a:srcRect t="51007"/>
          <a:stretch>
            <a:fillRect/>
          </a:stretch>
        </p:blipFill>
        <p:spPr bwMode="auto">
          <a:xfrm>
            <a:off x="0" y="6324600"/>
            <a:ext cx="9144000" cy="533400"/>
          </a:xfrm>
          <a:prstGeom prst="rect">
            <a:avLst/>
          </a:prstGeom>
          <a:noFill/>
          <a:ln w="9525">
            <a:noFill/>
            <a:miter lim="800000"/>
            <a:headEnd/>
            <a:tailEnd/>
          </a:ln>
        </p:spPr>
      </p:pic>
      <p:sp>
        <p:nvSpPr>
          <p:cNvPr id="25" name="Slide Number Placeholder 26">
            <a:extLst>
              <a:ext uri="{FF2B5EF4-FFF2-40B4-BE49-F238E27FC236}">
                <a16:creationId xmlns:a16="http://schemas.microsoft.com/office/drawing/2014/main" id="{D28EFD37-81B7-41A7-9123-2A7206CE7B0F}"/>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4</a:t>
            </a:fld>
            <a:r>
              <a:rPr lang="en-US" sz="1600" b="1" dirty="0" smtClean="0">
                <a:solidFill>
                  <a:srgbClr val="002060"/>
                </a:solidFill>
                <a:latin typeface="+mj-lt"/>
                <a:cs typeface="Arial" panose="020B0604020202020204" pitchFamily="34" charset="0"/>
              </a:rPr>
              <a:t>/24</a:t>
            </a:r>
            <a:endParaRPr lang="en-US" sz="1600" b="1" dirty="0">
              <a:solidFill>
                <a:srgbClr val="002060"/>
              </a:solidFill>
              <a:latin typeface="+mj-lt"/>
              <a:cs typeface="Arial" panose="020B0604020202020204" pitchFamily="34" charset="0"/>
            </a:endParaRPr>
          </a:p>
        </p:txBody>
      </p:sp>
      <p:sp>
        <p:nvSpPr>
          <p:cNvPr id="35" name="Rectangle 34">
            <a:extLst>
              <a:ext uri="{FF2B5EF4-FFF2-40B4-BE49-F238E27FC236}">
                <a16:creationId xmlns:a16="http://schemas.microsoft.com/office/drawing/2014/main" id="{C0504970-0108-4A3B-8504-887F04B74680}"/>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36" name="Date Placeholder 27">
            <a:extLst>
              <a:ext uri="{FF2B5EF4-FFF2-40B4-BE49-F238E27FC236}">
                <a16:creationId xmlns:a16="http://schemas.microsoft.com/office/drawing/2014/main" id="{495CE2F8-3417-4ECF-8DC2-0457CCF3B6C2}"/>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cSld>
  <p:clrMapOvr>
    <a:masterClrMapping/>
  </p:clrMapOvr>
  <p:transition advClick="0">
    <p:newsfla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29"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a:r>
              <a:rPr lang="vi-VN" sz="3000" b="1">
                <a:solidFill>
                  <a:schemeClr val="bg1"/>
                </a:solidFill>
                <a:latin typeface="Times New Roman" pitchFamily="18" charset="0"/>
                <a:cs typeface="Times New Roman" pitchFamily="18" charset="0"/>
              </a:rPr>
              <a:t>CHƯƠNG TRÌNH KHỞI ĐỘNG</a:t>
            </a:r>
            <a:endParaRPr lang="en-US" sz="3000" b="1">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4" name="Rectangle 1"/>
          <p:cNvSpPr>
            <a:spLocks noChangeArrowheads="1"/>
          </p:cNvSpPr>
          <p:nvPr/>
        </p:nvSpPr>
        <p:spPr bwMode="auto">
          <a:xfrm>
            <a:off x="304800" y="1400373"/>
            <a:ext cx="8610600" cy="3077766"/>
          </a:xfrm>
          <a:prstGeom prst="rect">
            <a:avLst/>
          </a:prstGeom>
          <a:noFill/>
          <a:ln w="9525">
            <a:noFill/>
            <a:miter lim="800000"/>
            <a:headEnd/>
            <a:tailEnd/>
          </a:ln>
        </p:spPr>
        <p:txBody>
          <a:bodyPr wrap="square" anchor="ctr">
            <a:spAutoFit/>
          </a:bodyPr>
          <a:lstStyle/>
          <a:p>
            <a:pPr eaLnBrk="0" hangingPunct="0">
              <a:lnSpc>
                <a:spcPct val="150000"/>
              </a:lnSpc>
            </a:pPr>
            <a:r>
              <a:rPr lang="it-IT" sz="2800" b="1" dirty="0">
                <a:solidFill>
                  <a:srgbClr val="002060"/>
                </a:solidFill>
                <a:latin typeface="Times New Roman" pitchFamily="18" charset="0"/>
                <a:cs typeface="Times New Roman" pitchFamily="18" charset="0"/>
              </a:rPr>
              <a:t>Sau khi học xong bài này, học sinh có khả năng:</a:t>
            </a:r>
          </a:p>
          <a:p>
            <a:pPr eaLnBrk="0" hangingPunct="0">
              <a:lnSpc>
                <a:spcPct val="150000"/>
              </a:lnSpc>
            </a:pPr>
            <a:r>
              <a:rPr lang="vi-VN" sz="2800" b="1" dirty="0">
                <a:solidFill>
                  <a:srgbClr val="002060"/>
                </a:solidFill>
                <a:latin typeface="Times New Roman" pitchFamily="18" charset="0"/>
                <a:cs typeface="Times New Roman" pitchFamily="18" charset="0"/>
              </a:rPr>
              <a:t>Kỹ năng:</a:t>
            </a:r>
            <a:endParaRPr lang="en-US" sz="2800" b="1" dirty="0">
              <a:solidFill>
                <a:srgbClr val="002060"/>
              </a:solidFill>
              <a:latin typeface="Times New Roman" pitchFamily="18" charset="0"/>
              <a:cs typeface="Times New Roman" pitchFamily="18" charset="0"/>
            </a:endParaRPr>
          </a:p>
          <a:p>
            <a:pPr eaLnBrk="0" hangingPunct="0"/>
            <a:endParaRPr lang="en-US" sz="1000" b="1" dirty="0">
              <a:solidFill>
                <a:srgbClr val="002060"/>
              </a:solidFill>
              <a:latin typeface="Times New Roman" pitchFamily="18" charset="0"/>
              <a:cs typeface="Times New Roman" pitchFamily="18" charset="0"/>
            </a:endParaRPr>
          </a:p>
          <a:p>
            <a:pPr eaLnBrk="0" hangingPunct="0">
              <a:buFont typeface="Wingdings" pitchFamily="2" charset="2"/>
              <a:buChar char="ü"/>
            </a:pPr>
            <a:r>
              <a:rPr lang="en-US" sz="2800" dirty="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Phân biệt được </a:t>
            </a:r>
            <a:r>
              <a:rPr lang="vi-VN" sz="2800" dirty="0" smtClean="0">
                <a:solidFill>
                  <a:srgbClr val="002060"/>
                </a:solidFill>
                <a:latin typeface="Times New Roman" pitchFamily="18" charset="0"/>
                <a:cs typeface="Times New Roman" pitchFamily="18" charset="0"/>
              </a:rPr>
              <a:t>anken </a:t>
            </a:r>
            <a:r>
              <a:rPr lang="vi-VN" sz="2800" dirty="0">
                <a:solidFill>
                  <a:srgbClr val="002060"/>
                </a:solidFill>
                <a:latin typeface="Times New Roman" pitchFamily="18" charset="0"/>
                <a:cs typeface="Times New Roman" pitchFamily="18" charset="0"/>
              </a:rPr>
              <a:t>với các hi</a:t>
            </a:r>
            <a:r>
              <a:rPr lang="en-US" sz="2800" dirty="0">
                <a:solidFill>
                  <a:srgbClr val="002060"/>
                </a:solidFill>
                <a:latin typeface="Times New Roman" pitchFamily="18" charset="0"/>
                <a:cs typeface="Times New Roman" pitchFamily="18" charset="0"/>
              </a:rPr>
              <a:t>đ</a:t>
            </a:r>
            <a:r>
              <a:rPr lang="vi-VN" sz="2800" dirty="0">
                <a:solidFill>
                  <a:srgbClr val="002060"/>
                </a:solidFill>
                <a:latin typeface="Times New Roman" pitchFamily="18" charset="0"/>
                <a:cs typeface="Times New Roman" pitchFamily="18" charset="0"/>
              </a:rPr>
              <a:t>rocacbon đã học.</a:t>
            </a:r>
            <a:endParaRPr lang="en-US" sz="2800" dirty="0">
              <a:solidFill>
                <a:srgbClr val="002060"/>
              </a:solidFill>
              <a:latin typeface="Times New Roman" pitchFamily="18" charset="0"/>
              <a:cs typeface="Times New Roman" pitchFamily="18" charset="0"/>
            </a:endParaRPr>
          </a:p>
          <a:p>
            <a:pPr eaLnBrk="0" hangingPunct="0"/>
            <a:endParaRPr lang="en-US" sz="1600" dirty="0">
              <a:solidFill>
                <a:srgbClr val="002060"/>
              </a:solidFill>
              <a:latin typeface="Times New Roman" pitchFamily="18" charset="0"/>
              <a:cs typeface="Times New Roman" pitchFamily="18" charset="0"/>
            </a:endParaRPr>
          </a:p>
          <a:p>
            <a:pPr eaLnBrk="0" hangingPunct="0">
              <a:buFont typeface="Wingdings" pitchFamily="2" charset="2"/>
              <a:buChar char="ü"/>
            </a:pPr>
            <a:r>
              <a:rPr lang="en-US" sz="2800" dirty="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Viết được </a:t>
            </a:r>
            <a:r>
              <a:rPr lang="en-US" sz="2800" dirty="0" err="1">
                <a:solidFill>
                  <a:srgbClr val="002060"/>
                </a:solidFill>
                <a:latin typeface="Times New Roman" pitchFamily="18" charset="0"/>
                <a:cs typeface="Times New Roman" pitchFamily="18" charset="0"/>
              </a:rPr>
              <a:t>các</a:t>
            </a:r>
            <a:r>
              <a:rPr lang="en-US" sz="2800" dirty="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phương trình hóa học minh họa tính chất của </a:t>
            </a:r>
            <a:r>
              <a:rPr lang="vi-VN" sz="2800" dirty="0" smtClean="0">
                <a:solidFill>
                  <a:srgbClr val="002060"/>
                </a:solidFill>
                <a:latin typeface="Times New Roman" pitchFamily="18" charset="0"/>
                <a:cs typeface="Times New Roman" pitchFamily="18" charset="0"/>
              </a:rPr>
              <a:t>anken</a:t>
            </a:r>
            <a:r>
              <a:rPr lang="vi-VN" sz="2800" dirty="0">
                <a:solidFill>
                  <a:srgbClr val="002060"/>
                </a:solidFill>
                <a:latin typeface="Times New Roman" pitchFamily="18" charset="0"/>
                <a:cs typeface="Times New Roman" pitchFamily="18" charset="0"/>
              </a:rPr>
              <a:t>. </a:t>
            </a:r>
            <a:endParaRPr lang="en-US" sz="2800" dirty="0">
              <a:solidFill>
                <a:srgbClr val="002060"/>
              </a:solidFill>
              <a:latin typeface="Times New Roman" pitchFamily="18" charset="0"/>
              <a:cs typeface="Times New Roman" pitchFamily="18" charset="0"/>
            </a:endParaRPr>
          </a:p>
        </p:txBody>
      </p:sp>
      <p:grpSp>
        <p:nvGrpSpPr>
          <p:cNvPr id="16" name="Group 4"/>
          <p:cNvGrpSpPr>
            <a:grpSpLocks/>
          </p:cNvGrpSpPr>
          <p:nvPr/>
        </p:nvGrpSpPr>
        <p:grpSpPr bwMode="auto">
          <a:xfrm>
            <a:off x="685800" y="304800"/>
            <a:ext cx="7772400" cy="6324600"/>
            <a:chOff x="990600" y="1143000"/>
            <a:chExt cx="7772400" cy="6324600"/>
          </a:xfrm>
        </p:grpSpPr>
        <p:sp>
          <p:nvSpPr>
            <p:cNvPr id="21" name="Rounded Rectangle 20"/>
            <p:cNvSpPr/>
            <p:nvPr/>
          </p:nvSpPr>
          <p:spPr>
            <a:xfrm>
              <a:off x="990600" y="58674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ounded Rectangle 21"/>
            <p:cNvSpPr/>
            <p:nvPr/>
          </p:nvSpPr>
          <p:spPr>
            <a:xfrm>
              <a:off x="1524000" y="63246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3" name="Rounded Rectangle 22"/>
            <p:cNvSpPr/>
            <p:nvPr/>
          </p:nvSpPr>
          <p:spPr>
            <a:xfrm>
              <a:off x="3721100" y="1143000"/>
              <a:ext cx="2159000" cy="76200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ounded Rectangle 23"/>
            <p:cNvSpPr/>
            <p:nvPr/>
          </p:nvSpPr>
          <p:spPr>
            <a:xfrm>
              <a:off x="2057400" y="68580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8" name="Rounded Rectangle 27"/>
            <p:cNvSpPr/>
            <p:nvPr/>
          </p:nvSpPr>
          <p:spPr>
            <a:xfrm>
              <a:off x="8153400" y="58674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ounded Rectangle 32"/>
            <p:cNvSpPr/>
            <p:nvPr/>
          </p:nvSpPr>
          <p:spPr>
            <a:xfrm>
              <a:off x="7620000" y="64008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34" name="Rounded Rectangle 33"/>
            <p:cNvSpPr/>
            <p:nvPr/>
          </p:nvSpPr>
          <p:spPr>
            <a:xfrm>
              <a:off x="7086600" y="69088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grpSp>
      <p:sp>
        <p:nvSpPr>
          <p:cNvPr id="37" name="Rectangle 4"/>
          <p:cNvSpPr>
            <a:spLocks noChangeArrowheads="1"/>
          </p:cNvSpPr>
          <p:nvPr/>
        </p:nvSpPr>
        <p:spPr bwMode="auto">
          <a:xfrm>
            <a:off x="3373438" y="381000"/>
            <a:ext cx="2265362" cy="584200"/>
          </a:xfrm>
          <a:prstGeom prst="rect">
            <a:avLst/>
          </a:prstGeom>
          <a:noFill/>
          <a:ln w="9525">
            <a:noFill/>
            <a:miter lim="800000"/>
            <a:headEnd/>
            <a:tailEnd/>
          </a:ln>
        </p:spPr>
        <p:txBody>
          <a:bodyPr wrap="none">
            <a:spAutoFit/>
          </a:bodyPr>
          <a:lstStyle/>
          <a:p>
            <a:pPr eaLnBrk="0" hangingPunct="0">
              <a:defRPr/>
            </a:pPr>
            <a:r>
              <a:rPr lang="it-IT" sz="3200" b="1">
                <a:solidFill>
                  <a:schemeClr val="accent1">
                    <a:lumMod val="75000"/>
                  </a:schemeClr>
                </a:solidFill>
                <a:latin typeface="Times New Roman" pitchFamily="18" charset="0"/>
                <a:cs typeface="Times New Roman" pitchFamily="18" charset="0"/>
              </a:rPr>
              <a:t>MỤC TIÊU</a:t>
            </a:r>
            <a:endParaRPr lang="en-US" sz="3200" b="1">
              <a:solidFill>
                <a:schemeClr val="accent1">
                  <a:lumMod val="75000"/>
                </a:schemeClr>
              </a:solidFill>
              <a:latin typeface="Times New Roman" pitchFamily="18" charset="0"/>
              <a:cs typeface="Times New Roman" pitchFamily="18" charset="0"/>
            </a:endParaRPr>
          </a:p>
        </p:txBody>
      </p:sp>
      <p:pic>
        <p:nvPicPr>
          <p:cNvPr id="38" name="Picture 46" descr="http://www.set-edu.com/web%20/images/english/target-market.png"/>
          <p:cNvPicPr>
            <a:picLocks noChangeAspect="1" noChangeArrowheads="1"/>
          </p:cNvPicPr>
          <p:nvPr/>
        </p:nvPicPr>
        <p:blipFill>
          <a:blip r:embed="rId4" cstate="print"/>
          <a:srcRect/>
          <a:stretch>
            <a:fillRect/>
          </a:stretch>
        </p:blipFill>
        <p:spPr bwMode="auto">
          <a:xfrm>
            <a:off x="3529012" y="4876800"/>
            <a:ext cx="1652588" cy="1428840"/>
          </a:xfrm>
          <a:prstGeom prst="rect">
            <a:avLst/>
          </a:prstGeom>
          <a:noFill/>
          <a:ln w="9525">
            <a:noFill/>
            <a:miter lim="800000"/>
            <a:headEnd/>
            <a:tailEnd/>
          </a:ln>
        </p:spPr>
      </p:pic>
      <p:pic>
        <p:nvPicPr>
          <p:cNvPr id="25" name="Picture 27" descr="Hoja Carta2">
            <a:extLst>
              <a:ext uri="{FF2B5EF4-FFF2-40B4-BE49-F238E27FC236}">
                <a16:creationId xmlns:a16="http://schemas.microsoft.com/office/drawing/2014/main" id="{DE895EFC-B7D1-41C1-BB31-4739F80316E7}"/>
              </a:ext>
            </a:extLst>
          </p:cNvPr>
          <p:cNvPicPr>
            <a:picLocks noChangeAspect="1" noChangeArrowheads="1"/>
          </p:cNvPicPr>
          <p:nvPr/>
        </p:nvPicPr>
        <p:blipFill>
          <a:blip r:embed="rId5" cstate="print"/>
          <a:srcRect t="51007"/>
          <a:stretch>
            <a:fillRect/>
          </a:stretch>
        </p:blipFill>
        <p:spPr bwMode="auto">
          <a:xfrm>
            <a:off x="0" y="6324600"/>
            <a:ext cx="9144000" cy="533400"/>
          </a:xfrm>
          <a:prstGeom prst="rect">
            <a:avLst/>
          </a:prstGeom>
          <a:noFill/>
          <a:ln w="9525">
            <a:noFill/>
            <a:miter lim="800000"/>
            <a:headEnd/>
            <a:tailEnd/>
          </a:ln>
        </p:spPr>
      </p:pic>
      <p:sp>
        <p:nvSpPr>
          <p:cNvPr id="30" name="Slide Number Placeholder 26">
            <a:extLst>
              <a:ext uri="{FF2B5EF4-FFF2-40B4-BE49-F238E27FC236}">
                <a16:creationId xmlns:a16="http://schemas.microsoft.com/office/drawing/2014/main" id="{F92256AA-7449-4B18-BBD3-407C5D1F20C2}"/>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5</a:t>
            </a:fld>
            <a:r>
              <a:rPr lang="en-US" sz="1600" b="1" dirty="0" smtClean="0">
                <a:solidFill>
                  <a:srgbClr val="002060"/>
                </a:solidFill>
                <a:latin typeface="+mj-lt"/>
                <a:cs typeface="Arial" panose="020B0604020202020204" pitchFamily="34" charset="0"/>
              </a:rPr>
              <a:t>/24</a:t>
            </a:r>
            <a:endParaRPr lang="en-US" sz="1600" b="1" dirty="0">
              <a:solidFill>
                <a:srgbClr val="002060"/>
              </a:solidFill>
              <a:latin typeface="+mj-lt"/>
              <a:cs typeface="Arial" panose="020B0604020202020204" pitchFamily="34" charset="0"/>
            </a:endParaRPr>
          </a:p>
        </p:txBody>
      </p:sp>
      <p:sp>
        <p:nvSpPr>
          <p:cNvPr id="35" name="Rectangle 34">
            <a:extLst>
              <a:ext uri="{FF2B5EF4-FFF2-40B4-BE49-F238E27FC236}">
                <a16:creationId xmlns:a16="http://schemas.microsoft.com/office/drawing/2014/main" id="{6FF95911-17F6-4044-91FA-4E2D925B3488}"/>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36" name="Date Placeholder 27">
            <a:extLst>
              <a:ext uri="{FF2B5EF4-FFF2-40B4-BE49-F238E27FC236}">
                <a16:creationId xmlns:a16="http://schemas.microsoft.com/office/drawing/2014/main" id="{E0A38990-EBB0-4E22-8811-D74587DD6C69}"/>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cSld>
  <p:clrMapOvr>
    <a:masterClrMapping/>
  </p:clrMapOvr>
  <p:transition advClick="0">
    <p:dissolv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29" name="TextBox 6"/>
          <p:cNvSpPr txBox="1">
            <a:spLocks noChangeArrowheads="1"/>
          </p:cNvSpPr>
          <p:nvPr/>
        </p:nvSpPr>
        <p:spPr bwMode="auto">
          <a:xfrm>
            <a:off x="1219200" y="204788"/>
            <a:ext cx="6629400" cy="554037"/>
          </a:xfrm>
          <a:prstGeom prst="rect">
            <a:avLst/>
          </a:prstGeom>
          <a:noFill/>
          <a:ln w="9525">
            <a:noFill/>
            <a:miter lim="800000"/>
            <a:headEnd/>
            <a:tailEnd/>
          </a:ln>
        </p:spPr>
        <p:txBody>
          <a:bodyPr>
            <a:spAutoFit/>
          </a:bodyPr>
          <a:lstStyle/>
          <a:p>
            <a:pPr algn="ctr"/>
            <a:r>
              <a:rPr lang="vi-VN" sz="3000" b="1">
                <a:solidFill>
                  <a:schemeClr val="bg1"/>
                </a:solidFill>
                <a:latin typeface="Times New Roman" pitchFamily="18" charset="0"/>
                <a:cs typeface="Times New Roman" pitchFamily="18" charset="0"/>
              </a:rPr>
              <a:t>CHƯƠNG TRÌNH KHỞI ĐỘNG</a:t>
            </a:r>
            <a:endParaRPr lang="en-US" sz="3000" b="1">
              <a:solidFill>
                <a:schemeClr val="bg1"/>
              </a:solidFill>
              <a:latin typeface="Times New Roman" pitchFamily="18" charset="0"/>
              <a:cs typeface="Times New Roman" pitchFamily="18" charset="0"/>
            </a:endParaRPr>
          </a:p>
        </p:txBody>
      </p:sp>
      <p:sp>
        <p:nvSpPr>
          <p:cNvPr id="31" name="Rounded Rectangle 30"/>
          <p:cNvSpPr/>
          <p:nvPr/>
        </p:nvSpPr>
        <p:spPr bwMode="auto">
          <a:xfrm>
            <a:off x="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14" name="Rectangle 1"/>
          <p:cNvSpPr>
            <a:spLocks noChangeArrowheads="1"/>
          </p:cNvSpPr>
          <p:nvPr/>
        </p:nvSpPr>
        <p:spPr bwMode="auto">
          <a:xfrm>
            <a:off x="304800" y="1371600"/>
            <a:ext cx="8610600" cy="2400657"/>
          </a:xfrm>
          <a:prstGeom prst="rect">
            <a:avLst/>
          </a:prstGeom>
          <a:noFill/>
          <a:ln w="9525">
            <a:noFill/>
            <a:miter lim="800000"/>
            <a:headEnd/>
            <a:tailEnd/>
          </a:ln>
        </p:spPr>
        <p:txBody>
          <a:bodyPr wrap="square" anchor="ctr">
            <a:spAutoFit/>
          </a:bodyPr>
          <a:lstStyle/>
          <a:p>
            <a:pPr eaLnBrk="0" hangingPunct="0">
              <a:lnSpc>
                <a:spcPct val="150000"/>
              </a:lnSpc>
            </a:pPr>
            <a:r>
              <a:rPr lang="it-IT" sz="2800" b="1">
                <a:solidFill>
                  <a:srgbClr val="002060"/>
                </a:solidFill>
                <a:latin typeface="Times New Roman" pitchFamily="18" charset="0"/>
                <a:cs typeface="Times New Roman" pitchFamily="18" charset="0"/>
              </a:rPr>
              <a:t>Sau khi học xong bài này, người học có khả năng:</a:t>
            </a:r>
          </a:p>
          <a:p>
            <a:pPr eaLnBrk="0" hangingPunct="0">
              <a:lnSpc>
                <a:spcPct val="150000"/>
              </a:lnSpc>
            </a:pPr>
            <a:r>
              <a:rPr lang="vi-VN" sz="2800" b="1">
                <a:solidFill>
                  <a:srgbClr val="002060"/>
                </a:solidFill>
                <a:latin typeface="Times New Roman" pitchFamily="18" charset="0"/>
                <a:cs typeface="Times New Roman" pitchFamily="18" charset="0"/>
              </a:rPr>
              <a:t>Thái độ:</a:t>
            </a:r>
            <a:endParaRPr lang="en-US" sz="2800" b="1">
              <a:solidFill>
                <a:srgbClr val="002060"/>
              </a:solidFill>
              <a:latin typeface="Times New Roman" pitchFamily="18" charset="0"/>
              <a:cs typeface="Times New Roman" pitchFamily="18" charset="0"/>
            </a:endParaRPr>
          </a:p>
          <a:p>
            <a:pPr eaLnBrk="0" hangingPunct="0"/>
            <a:endParaRPr lang="en-US" sz="1000" b="1">
              <a:solidFill>
                <a:srgbClr val="002060"/>
              </a:solidFill>
              <a:latin typeface="Times New Roman" pitchFamily="18" charset="0"/>
              <a:cs typeface="Times New Roman" pitchFamily="18" charset="0"/>
            </a:endParaRPr>
          </a:p>
          <a:p>
            <a:pPr eaLnBrk="0" hangingPunct="0">
              <a:buFont typeface="Wingdings" pitchFamily="2" charset="2"/>
              <a:buChar char="ü"/>
            </a:pPr>
            <a:r>
              <a:rPr lang="en-US" sz="2800">
                <a:solidFill>
                  <a:srgbClr val="002060"/>
                </a:solidFill>
                <a:latin typeface="Times New Roman" pitchFamily="18" charset="0"/>
                <a:cs typeface="Times New Roman" pitchFamily="18" charset="0"/>
              </a:rPr>
              <a:t> </a:t>
            </a:r>
            <a:r>
              <a:rPr lang="vi-VN" sz="2800">
                <a:solidFill>
                  <a:srgbClr val="002060"/>
                </a:solidFill>
                <a:latin typeface="Times New Roman" pitchFamily="18" charset="0"/>
                <a:cs typeface="Times New Roman" pitchFamily="18" charset="0"/>
              </a:rPr>
              <a:t>Yêu thích môn </a:t>
            </a:r>
            <a:r>
              <a:rPr lang="en-US" sz="2800">
                <a:solidFill>
                  <a:srgbClr val="002060"/>
                </a:solidFill>
                <a:latin typeface="Times New Roman" pitchFamily="18" charset="0"/>
                <a:cs typeface="Times New Roman" pitchFamily="18" charset="0"/>
              </a:rPr>
              <a:t>hóa </a:t>
            </a:r>
            <a:r>
              <a:rPr lang="vi-VN" sz="2800">
                <a:solidFill>
                  <a:srgbClr val="002060"/>
                </a:solidFill>
                <a:latin typeface="Times New Roman" pitchFamily="18" charset="0"/>
                <a:cs typeface="Times New Roman" pitchFamily="18" charset="0"/>
              </a:rPr>
              <a:t>học với mong muốn khám phá những kiến thức mới.</a:t>
            </a:r>
          </a:p>
        </p:txBody>
      </p:sp>
      <p:grpSp>
        <p:nvGrpSpPr>
          <p:cNvPr id="2" name="Group 4"/>
          <p:cNvGrpSpPr>
            <a:grpSpLocks/>
          </p:cNvGrpSpPr>
          <p:nvPr/>
        </p:nvGrpSpPr>
        <p:grpSpPr bwMode="auto">
          <a:xfrm>
            <a:off x="685800" y="304800"/>
            <a:ext cx="7772400" cy="5867400"/>
            <a:chOff x="990600" y="1143000"/>
            <a:chExt cx="7772400" cy="5867400"/>
          </a:xfrm>
        </p:grpSpPr>
        <p:sp>
          <p:nvSpPr>
            <p:cNvPr id="21" name="Rounded Rectangle 20"/>
            <p:cNvSpPr/>
            <p:nvPr/>
          </p:nvSpPr>
          <p:spPr>
            <a:xfrm>
              <a:off x="990600" y="54102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ounded Rectangle 21"/>
            <p:cNvSpPr/>
            <p:nvPr/>
          </p:nvSpPr>
          <p:spPr>
            <a:xfrm>
              <a:off x="1524000" y="58674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3" name="Rounded Rectangle 22"/>
            <p:cNvSpPr/>
            <p:nvPr/>
          </p:nvSpPr>
          <p:spPr>
            <a:xfrm>
              <a:off x="3721100" y="1143000"/>
              <a:ext cx="2159000" cy="76200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ounded Rectangle 23"/>
            <p:cNvSpPr/>
            <p:nvPr/>
          </p:nvSpPr>
          <p:spPr>
            <a:xfrm>
              <a:off x="2057400" y="64008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28" name="Rounded Rectangle 27"/>
            <p:cNvSpPr/>
            <p:nvPr/>
          </p:nvSpPr>
          <p:spPr>
            <a:xfrm>
              <a:off x="8153400" y="5410200"/>
              <a:ext cx="609600" cy="5588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ounded Rectangle 32"/>
            <p:cNvSpPr/>
            <p:nvPr/>
          </p:nvSpPr>
          <p:spPr>
            <a:xfrm>
              <a:off x="7620000" y="5943600"/>
              <a:ext cx="609600" cy="558800"/>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sp>
          <p:nvSpPr>
            <p:cNvPr id="34" name="Rounded Rectangle 33"/>
            <p:cNvSpPr/>
            <p:nvPr/>
          </p:nvSpPr>
          <p:spPr>
            <a:xfrm>
              <a:off x="7086600" y="6451600"/>
              <a:ext cx="609600" cy="558800"/>
            </a:xfrm>
            <a:prstGeom prst="roundRect">
              <a:avLst/>
            </a:prstGeom>
            <a:solidFill>
              <a:srgbClr val="FFCC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a:p>
          </p:txBody>
        </p:sp>
      </p:grpSp>
      <p:sp>
        <p:nvSpPr>
          <p:cNvPr id="37" name="Rectangle 4"/>
          <p:cNvSpPr>
            <a:spLocks noChangeArrowheads="1"/>
          </p:cNvSpPr>
          <p:nvPr/>
        </p:nvSpPr>
        <p:spPr bwMode="auto">
          <a:xfrm>
            <a:off x="3373438" y="381000"/>
            <a:ext cx="2265362" cy="584200"/>
          </a:xfrm>
          <a:prstGeom prst="rect">
            <a:avLst/>
          </a:prstGeom>
          <a:noFill/>
          <a:ln w="9525">
            <a:noFill/>
            <a:miter lim="800000"/>
            <a:headEnd/>
            <a:tailEnd/>
          </a:ln>
        </p:spPr>
        <p:txBody>
          <a:bodyPr wrap="none">
            <a:spAutoFit/>
          </a:bodyPr>
          <a:lstStyle/>
          <a:p>
            <a:pPr eaLnBrk="0" hangingPunct="0">
              <a:defRPr/>
            </a:pPr>
            <a:r>
              <a:rPr lang="it-IT" sz="3200" b="1">
                <a:solidFill>
                  <a:schemeClr val="accent1">
                    <a:lumMod val="75000"/>
                  </a:schemeClr>
                </a:solidFill>
                <a:latin typeface="Times New Roman" pitchFamily="18" charset="0"/>
                <a:cs typeface="Times New Roman" pitchFamily="18" charset="0"/>
              </a:rPr>
              <a:t>MỤC TIÊU</a:t>
            </a:r>
            <a:endParaRPr lang="en-US" sz="3200" b="1">
              <a:solidFill>
                <a:schemeClr val="accent1">
                  <a:lumMod val="75000"/>
                </a:schemeClr>
              </a:solidFill>
              <a:latin typeface="Times New Roman" pitchFamily="18" charset="0"/>
              <a:cs typeface="Times New Roman" pitchFamily="18" charset="0"/>
            </a:endParaRPr>
          </a:p>
        </p:txBody>
      </p:sp>
      <p:pic>
        <p:nvPicPr>
          <p:cNvPr id="38" name="Picture 46" descr="http://www.set-edu.com/web%20/images/english/target-market.png"/>
          <p:cNvPicPr>
            <a:picLocks noChangeAspect="1" noChangeArrowheads="1"/>
          </p:cNvPicPr>
          <p:nvPr/>
        </p:nvPicPr>
        <p:blipFill>
          <a:blip r:embed="rId4" cstate="print"/>
          <a:srcRect/>
          <a:stretch>
            <a:fillRect/>
          </a:stretch>
        </p:blipFill>
        <p:spPr bwMode="auto">
          <a:xfrm>
            <a:off x="3605212" y="4648200"/>
            <a:ext cx="1652588" cy="1428840"/>
          </a:xfrm>
          <a:prstGeom prst="rect">
            <a:avLst/>
          </a:prstGeom>
          <a:noFill/>
          <a:ln w="9525">
            <a:noFill/>
            <a:miter lim="800000"/>
            <a:headEnd/>
            <a:tailEnd/>
          </a:ln>
        </p:spPr>
      </p:pic>
      <p:pic>
        <p:nvPicPr>
          <p:cNvPr id="25" name="Picture 27" descr="Hoja Carta2">
            <a:extLst>
              <a:ext uri="{FF2B5EF4-FFF2-40B4-BE49-F238E27FC236}">
                <a16:creationId xmlns:a16="http://schemas.microsoft.com/office/drawing/2014/main" id="{FF76120F-6C6D-404D-B7A2-D7A75CF132AA}"/>
              </a:ext>
            </a:extLst>
          </p:cNvPr>
          <p:cNvPicPr>
            <a:picLocks noChangeAspect="1" noChangeArrowheads="1"/>
          </p:cNvPicPr>
          <p:nvPr/>
        </p:nvPicPr>
        <p:blipFill>
          <a:blip r:embed="rId5" cstate="print"/>
          <a:srcRect t="51007"/>
          <a:stretch>
            <a:fillRect/>
          </a:stretch>
        </p:blipFill>
        <p:spPr bwMode="auto">
          <a:xfrm>
            <a:off x="0" y="6324600"/>
            <a:ext cx="9144000" cy="533400"/>
          </a:xfrm>
          <a:prstGeom prst="rect">
            <a:avLst/>
          </a:prstGeom>
          <a:noFill/>
          <a:ln w="9525">
            <a:noFill/>
            <a:miter lim="800000"/>
            <a:headEnd/>
            <a:tailEnd/>
          </a:ln>
        </p:spPr>
      </p:pic>
      <p:sp>
        <p:nvSpPr>
          <p:cNvPr id="30" name="Slide Number Placeholder 26">
            <a:extLst>
              <a:ext uri="{FF2B5EF4-FFF2-40B4-BE49-F238E27FC236}">
                <a16:creationId xmlns:a16="http://schemas.microsoft.com/office/drawing/2014/main" id="{05A8C8AC-50EF-4079-9F9F-E1BB85786082}"/>
              </a:ext>
            </a:extLst>
          </p:cNvPr>
          <p:cNvSpPr>
            <a:spLocks noGrp="1"/>
          </p:cNvSpPr>
          <p:nvPr>
            <p:ph type="sldNum" sz="quarter" idx="12"/>
          </p:nvPr>
        </p:nvSpPr>
        <p:spPr>
          <a:xfrm>
            <a:off x="7772400" y="6400801"/>
            <a:ext cx="1371600" cy="381000"/>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6</a:t>
            </a:fld>
            <a:r>
              <a:rPr lang="en-US" sz="1600" b="1" dirty="0" smtClean="0">
                <a:solidFill>
                  <a:srgbClr val="002060"/>
                </a:solidFill>
                <a:latin typeface="+mj-lt"/>
                <a:cs typeface="Arial" panose="020B0604020202020204" pitchFamily="34" charset="0"/>
              </a:rPr>
              <a:t>/24</a:t>
            </a:r>
            <a:endParaRPr lang="en-US" sz="1600" b="1" dirty="0">
              <a:solidFill>
                <a:srgbClr val="002060"/>
              </a:solidFill>
              <a:latin typeface="+mj-lt"/>
              <a:cs typeface="Arial" panose="020B0604020202020204" pitchFamily="34" charset="0"/>
            </a:endParaRPr>
          </a:p>
        </p:txBody>
      </p:sp>
      <p:sp>
        <p:nvSpPr>
          <p:cNvPr id="35" name="Rectangle 34">
            <a:extLst>
              <a:ext uri="{FF2B5EF4-FFF2-40B4-BE49-F238E27FC236}">
                <a16:creationId xmlns:a16="http://schemas.microsoft.com/office/drawing/2014/main" id="{4C376EE7-C939-4529-8109-E571A74CDBE3}"/>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36" name="Date Placeholder 27">
            <a:extLst>
              <a:ext uri="{FF2B5EF4-FFF2-40B4-BE49-F238E27FC236}">
                <a16:creationId xmlns:a16="http://schemas.microsoft.com/office/drawing/2014/main" id="{0F1B5F28-1EC4-4628-9E4F-4CCC1FA2B812}"/>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Tree>
  </p:cSld>
  <p:clrMapOvr>
    <a:masterClrMapping/>
  </p:clrMapOvr>
  <p:transition advClick="0">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23220"/>
          </a:xfrm>
          <a:prstGeom prst="rect">
            <a:avLst/>
          </a:prstGeom>
          <a:solidFill>
            <a:srgbClr val="002060"/>
          </a:solidFill>
          <a:ln w="9525">
            <a:noFill/>
            <a:miter lim="800000"/>
            <a:headEnd/>
            <a:tailEnd/>
          </a:ln>
        </p:spPr>
        <p:txBody>
          <a:bodyPr wrap="square">
            <a:spAutoFit/>
          </a:bodyPr>
          <a:lstStyle/>
          <a:p>
            <a:pPr algn="ctr"/>
            <a:r>
              <a:rPr lang="en-US" sz="2800" b="1" dirty="0" smtClean="0">
                <a:solidFill>
                  <a:schemeClr val="bg1"/>
                </a:solidFill>
                <a:latin typeface="Times New Roman" pitchFamily="18" charset="0"/>
                <a:cs typeface="Times New Roman" pitchFamily="18" charset="0"/>
              </a:rPr>
              <a:t>1. ĐỒNG </a:t>
            </a:r>
            <a:r>
              <a:rPr lang="en-US" sz="2800" b="1" dirty="0">
                <a:solidFill>
                  <a:schemeClr val="bg1"/>
                </a:solidFill>
                <a:latin typeface="Times New Roman" pitchFamily="18" charset="0"/>
                <a:cs typeface="Times New Roman" pitchFamily="18" charset="0"/>
              </a:rPr>
              <a:t>ĐẲNG – ĐỒNG PHÂN </a:t>
            </a:r>
            <a:r>
              <a:rPr lang="en-US" sz="2800" b="1" dirty="0" smtClean="0">
                <a:solidFill>
                  <a:schemeClr val="bg1"/>
                </a:solidFill>
                <a:latin typeface="Times New Roman" pitchFamily="18" charset="0"/>
                <a:cs typeface="Times New Roman" pitchFamily="18" charset="0"/>
              </a:rPr>
              <a:t>– </a:t>
            </a:r>
            <a:r>
              <a:rPr lang="en-US" sz="2800" b="1" dirty="0">
                <a:solidFill>
                  <a:schemeClr val="bg1"/>
                </a:solidFill>
                <a:latin typeface="Times New Roman" pitchFamily="18" charset="0"/>
                <a:cs typeface="Times New Roman" pitchFamily="18" charset="0"/>
              </a:rPr>
              <a:t>DANH PHÁP</a:t>
            </a: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5" name="Picture 27" descr="Hoja Carta2">
            <a:extLst>
              <a:ext uri="{FF2B5EF4-FFF2-40B4-BE49-F238E27FC236}">
                <a16:creationId xmlns:a16="http://schemas.microsoft.com/office/drawing/2014/main" id="{BE59DA6B-F532-4D4E-97B6-A11819D5B550}"/>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56" name="Slide Number Placeholder 26">
            <a:extLst>
              <a:ext uri="{FF2B5EF4-FFF2-40B4-BE49-F238E27FC236}">
                <a16:creationId xmlns:a16="http://schemas.microsoft.com/office/drawing/2014/main" id="{15E61FEC-8A8B-43CE-935C-C0232265C19E}"/>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7</a:t>
            </a:fld>
            <a:r>
              <a:rPr lang="en-US" sz="1600" b="1" dirty="0" smtClean="0">
                <a:solidFill>
                  <a:srgbClr val="002060"/>
                </a:solidFill>
                <a:latin typeface="+mj-lt"/>
                <a:cs typeface="Arial" panose="020B0604020202020204" pitchFamily="34" charset="0"/>
              </a:rPr>
              <a:t>/24</a:t>
            </a:r>
            <a:endParaRPr lang="en-US" sz="1600" b="1" dirty="0">
              <a:solidFill>
                <a:srgbClr val="002060"/>
              </a:solidFill>
              <a:latin typeface="+mj-lt"/>
              <a:cs typeface="Arial" panose="020B0604020202020204" pitchFamily="34" charset="0"/>
            </a:endParaRPr>
          </a:p>
        </p:txBody>
      </p:sp>
      <p:sp>
        <p:nvSpPr>
          <p:cNvPr id="57" name="Rectangle 56">
            <a:extLst>
              <a:ext uri="{FF2B5EF4-FFF2-40B4-BE49-F238E27FC236}">
                <a16:creationId xmlns:a16="http://schemas.microsoft.com/office/drawing/2014/main" id="{19E80576-BD6C-4B3E-96D7-FF2525DC2940}"/>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58" name="Date Placeholder 27">
            <a:extLst>
              <a:ext uri="{FF2B5EF4-FFF2-40B4-BE49-F238E27FC236}">
                <a16:creationId xmlns:a16="http://schemas.microsoft.com/office/drawing/2014/main" id="{A66578B7-5E85-47A9-B0C2-5EEE78472E7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22" name="Rectangle 21"/>
          <p:cNvSpPr/>
          <p:nvPr/>
        </p:nvSpPr>
        <p:spPr>
          <a:xfrm>
            <a:off x="485140" y="1178570"/>
            <a:ext cx="8277860" cy="2215991"/>
          </a:xfrm>
          <a:prstGeom prst="rect">
            <a:avLst/>
          </a:prstGeom>
        </p:spPr>
        <p:txBody>
          <a:bodyPr wrap="square">
            <a:spAutoFit/>
          </a:bodyPr>
          <a:lstStyle/>
          <a:p>
            <a:pPr algn="just">
              <a:spcBef>
                <a:spcPts val="600"/>
              </a:spcBef>
            </a:pPr>
            <a:r>
              <a:rPr lang="en-US" sz="3200" b="1" dirty="0">
                <a:latin typeface="Times New Roman" panose="02020603050405020304" pitchFamily="18" charset="0"/>
                <a:ea typeface="Times New Roman" panose="02020603050405020304" pitchFamily="18" charset="0"/>
                <a:cs typeface="Times New Roman" panose="02020603050405020304" pitchFamily="18" charset="0"/>
              </a:rPr>
              <a:t>1.1</a:t>
            </a:r>
            <a:r>
              <a:rPr lang="en-US" sz="32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cs typeface="Times New Roman" panose="02020603050405020304" pitchFamily="18" charset="0"/>
              </a:rPr>
              <a:t>Dãy</a:t>
            </a:r>
            <a:r>
              <a:rPr lang="en-US" sz="32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cs typeface="Times New Roman" panose="02020603050405020304" pitchFamily="18" charset="0"/>
              </a:rPr>
              <a:t>đồng</a:t>
            </a:r>
            <a:r>
              <a:rPr lang="en-US" sz="32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cs typeface="Times New Roman" panose="02020603050405020304" pitchFamily="18" charset="0"/>
              </a:rPr>
              <a:t>đẳng</a:t>
            </a:r>
            <a:r>
              <a:rPr lang="en-US" sz="32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ea typeface="Times New Roman" panose="02020603050405020304" pitchFamily="18" charset="0"/>
                <a:cs typeface="Times New Roman" panose="02020603050405020304" pitchFamily="18" charset="0"/>
              </a:rPr>
              <a:t>anken</a:t>
            </a:r>
            <a:endParaRPr lang="en-US" sz="3200"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600"/>
              </a:spcBef>
            </a:pPr>
            <a:r>
              <a:rPr lang="pt-BR" altLang="en-US" sz="3200" dirty="0" smtClean="0">
                <a:latin typeface="Times New Roman" panose="02020603050405020304" pitchFamily="18" charset="0"/>
                <a:ea typeface="Times New Roman" panose="02020603050405020304" pitchFamily="18" charset="0"/>
                <a:cs typeface="Times New Roman" panose="02020603050405020304" pitchFamily="18" charset="0"/>
              </a:rPr>
              <a:t>Công </a:t>
            </a:r>
            <a:r>
              <a:rPr lang="pt-BR" altLang="en-US" sz="3200" dirty="0">
                <a:latin typeface="Times New Roman" panose="02020603050405020304" pitchFamily="18" charset="0"/>
                <a:ea typeface="Times New Roman" panose="02020603050405020304" pitchFamily="18" charset="0"/>
                <a:cs typeface="Times New Roman" panose="02020603050405020304" pitchFamily="18" charset="0"/>
              </a:rPr>
              <a:t>thức chung: C</a:t>
            </a:r>
            <a:r>
              <a:rPr lang="pt-BR" altLang="en-US" sz="3200" baseline="-30000" dirty="0">
                <a:latin typeface="Times New Roman" panose="02020603050405020304" pitchFamily="18" charset="0"/>
                <a:ea typeface="Times New Roman" panose="02020603050405020304" pitchFamily="18" charset="0"/>
                <a:cs typeface="Times New Roman" panose="02020603050405020304" pitchFamily="18" charset="0"/>
              </a:rPr>
              <a:t>n</a:t>
            </a:r>
            <a:r>
              <a:rPr lang="pt-BR" altLang="en-US" sz="3200" dirty="0">
                <a:latin typeface="Times New Roman" panose="02020603050405020304" pitchFamily="18" charset="0"/>
                <a:ea typeface="Times New Roman" panose="02020603050405020304" pitchFamily="18" charset="0"/>
                <a:cs typeface="Times New Roman" panose="02020603050405020304" pitchFamily="18" charset="0"/>
              </a:rPr>
              <a:t>H</a:t>
            </a:r>
            <a:r>
              <a:rPr lang="pt-BR" altLang="en-US" sz="3200" baseline="-30000" dirty="0">
                <a:latin typeface="Times New Roman" panose="02020603050405020304" pitchFamily="18" charset="0"/>
                <a:ea typeface="Times New Roman" panose="02020603050405020304" pitchFamily="18" charset="0"/>
                <a:cs typeface="Times New Roman" panose="02020603050405020304" pitchFamily="18" charset="0"/>
              </a:rPr>
              <a:t>2n </a:t>
            </a:r>
            <a:r>
              <a:rPr lang="pt-BR" altLang="en-US" sz="3200" dirty="0">
                <a:latin typeface="Times New Roman" panose="02020603050405020304" pitchFamily="18" charset="0"/>
                <a:ea typeface="Times New Roman" panose="02020603050405020304" pitchFamily="18" charset="0"/>
                <a:cs typeface="Times New Roman" panose="02020603050405020304" pitchFamily="18" charset="0"/>
              </a:rPr>
              <a:t>(</a:t>
            </a:r>
            <a:r>
              <a:rPr lang="pt-BR" altLang="en-US" sz="3200" dirty="0" smtClean="0">
                <a:latin typeface="Times New Roman" panose="02020603050405020304" pitchFamily="18" charset="0"/>
                <a:ea typeface="Times New Roman" panose="02020603050405020304" pitchFamily="18" charset="0"/>
                <a:cs typeface="Times New Roman" panose="02020603050405020304" pitchFamily="18" charset="0"/>
              </a:rPr>
              <a:t>n ≥ 2)</a:t>
            </a:r>
          </a:p>
          <a:p>
            <a:pPr algn="just">
              <a:spcBef>
                <a:spcPts val="600"/>
              </a:spcBef>
            </a:pPr>
            <a:r>
              <a:rPr lang="pt-BR" sz="3200" dirty="0">
                <a:latin typeface="Times New Roman" panose="02020603050405020304" pitchFamily="18" charset="0"/>
                <a:cs typeface="Times New Roman" panose="02020603050405020304" pitchFamily="18" charset="0"/>
              </a:rPr>
              <a:t>Anken (olefin) là những hiđrocacbon mạch hở có một nối đôi trong phân tử</a:t>
            </a:r>
            <a:r>
              <a:rPr lang="pt-BR" sz="3200" dirty="0" smtClean="0">
                <a:latin typeface="Times New Roman" panose="02020603050405020304" pitchFamily="18" charset="0"/>
                <a:cs typeface="Times New Roman" panose="02020603050405020304" pitchFamily="18" charset="0"/>
              </a:rPr>
              <a:t>.</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ransition advClick="0">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23220"/>
          </a:xfrm>
          <a:prstGeom prst="rect">
            <a:avLst/>
          </a:prstGeom>
          <a:solidFill>
            <a:srgbClr val="002060"/>
          </a:solidFill>
          <a:ln w="9525">
            <a:noFill/>
            <a:miter lim="800000"/>
            <a:headEnd/>
            <a:tailEnd/>
          </a:ln>
        </p:spPr>
        <p:txBody>
          <a:bodyPr wrap="square">
            <a:spAutoFit/>
          </a:bodyPr>
          <a:lstStyle/>
          <a:p>
            <a:pPr algn="ctr"/>
            <a:r>
              <a:rPr lang="en-US" sz="2800" b="1" dirty="0" smtClean="0">
                <a:solidFill>
                  <a:schemeClr val="bg1"/>
                </a:solidFill>
                <a:latin typeface="Times New Roman" pitchFamily="18" charset="0"/>
                <a:cs typeface="Times New Roman" pitchFamily="18" charset="0"/>
              </a:rPr>
              <a:t>1. ĐỒNG </a:t>
            </a:r>
            <a:r>
              <a:rPr lang="en-US" sz="2800" b="1" dirty="0">
                <a:solidFill>
                  <a:schemeClr val="bg1"/>
                </a:solidFill>
                <a:latin typeface="Times New Roman" pitchFamily="18" charset="0"/>
                <a:cs typeface="Times New Roman" pitchFamily="18" charset="0"/>
              </a:rPr>
              <a:t>ĐẲNG – ĐỒNG PHÂN </a:t>
            </a:r>
            <a:r>
              <a:rPr lang="en-US" sz="2800" b="1" dirty="0" smtClean="0">
                <a:solidFill>
                  <a:schemeClr val="bg1"/>
                </a:solidFill>
                <a:latin typeface="Times New Roman" pitchFamily="18" charset="0"/>
                <a:cs typeface="Times New Roman" pitchFamily="18" charset="0"/>
              </a:rPr>
              <a:t>– </a:t>
            </a:r>
            <a:r>
              <a:rPr lang="en-US" sz="2800" b="1" dirty="0">
                <a:solidFill>
                  <a:schemeClr val="bg1"/>
                </a:solidFill>
                <a:latin typeface="Times New Roman" pitchFamily="18" charset="0"/>
                <a:cs typeface="Times New Roman" pitchFamily="18" charset="0"/>
              </a:rPr>
              <a:t>DANH PHÁP</a:t>
            </a: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5" name="Picture 27" descr="Hoja Carta2">
            <a:extLst>
              <a:ext uri="{FF2B5EF4-FFF2-40B4-BE49-F238E27FC236}">
                <a16:creationId xmlns:a16="http://schemas.microsoft.com/office/drawing/2014/main" id="{BE59DA6B-F532-4D4E-97B6-A11819D5B550}"/>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56" name="Slide Number Placeholder 26">
            <a:extLst>
              <a:ext uri="{FF2B5EF4-FFF2-40B4-BE49-F238E27FC236}">
                <a16:creationId xmlns:a16="http://schemas.microsoft.com/office/drawing/2014/main" id="{15E61FEC-8A8B-43CE-935C-C0232265C19E}"/>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8</a:t>
            </a:fld>
            <a:r>
              <a:rPr lang="en-US" sz="1600" b="1" dirty="0" smtClean="0">
                <a:solidFill>
                  <a:srgbClr val="002060"/>
                </a:solidFill>
                <a:latin typeface="+mj-lt"/>
                <a:cs typeface="Arial" panose="020B0604020202020204" pitchFamily="34" charset="0"/>
              </a:rPr>
              <a:t>/24</a:t>
            </a:r>
            <a:endParaRPr lang="en-US" sz="1600" b="1" dirty="0">
              <a:solidFill>
                <a:srgbClr val="002060"/>
              </a:solidFill>
              <a:latin typeface="+mj-lt"/>
              <a:cs typeface="Arial" panose="020B0604020202020204" pitchFamily="34" charset="0"/>
            </a:endParaRPr>
          </a:p>
        </p:txBody>
      </p:sp>
      <p:sp>
        <p:nvSpPr>
          <p:cNvPr id="57" name="Rectangle 56">
            <a:extLst>
              <a:ext uri="{FF2B5EF4-FFF2-40B4-BE49-F238E27FC236}">
                <a16:creationId xmlns:a16="http://schemas.microsoft.com/office/drawing/2014/main" id="{19E80576-BD6C-4B3E-96D7-FF2525DC2940}"/>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58" name="Date Placeholder 27">
            <a:extLst>
              <a:ext uri="{FF2B5EF4-FFF2-40B4-BE49-F238E27FC236}">
                <a16:creationId xmlns:a16="http://schemas.microsoft.com/office/drawing/2014/main" id="{A66578B7-5E85-47A9-B0C2-5EEE78472E7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22" name="Rectangle 21"/>
          <p:cNvSpPr/>
          <p:nvPr/>
        </p:nvSpPr>
        <p:spPr>
          <a:xfrm>
            <a:off x="485140" y="838200"/>
            <a:ext cx="8277860" cy="2677656"/>
          </a:xfrm>
          <a:prstGeom prst="rect">
            <a:avLst/>
          </a:prstGeom>
        </p:spPr>
        <p:txBody>
          <a:bodyPr wrap="square">
            <a:spAutoFit/>
          </a:bodyPr>
          <a:lstStyle/>
          <a:p>
            <a:r>
              <a:rPr lang="pt-BR" sz="2800" b="1" dirty="0">
                <a:latin typeface="Times New Roman" panose="02020603050405020304" pitchFamily="18" charset="0"/>
                <a:cs typeface="Times New Roman" panose="02020603050405020304" pitchFamily="18" charset="0"/>
              </a:rPr>
              <a:t>1.2. Đồng phân</a:t>
            </a:r>
            <a:endParaRPr lang="en-US" sz="2800" dirty="0">
              <a:latin typeface="Times New Roman" panose="02020603050405020304" pitchFamily="18" charset="0"/>
              <a:cs typeface="Times New Roman" panose="02020603050405020304" pitchFamily="18" charset="0"/>
            </a:endParaRPr>
          </a:p>
          <a:p>
            <a:r>
              <a:rPr lang="pt-BR" sz="2800" b="1" i="1" dirty="0">
                <a:latin typeface="Times New Roman" panose="02020603050405020304" pitchFamily="18" charset="0"/>
                <a:cs typeface="Times New Roman" panose="02020603050405020304" pitchFamily="18" charset="0"/>
              </a:rPr>
              <a:t>1.2.1. Đồng phân cấu tạo </a:t>
            </a:r>
            <a:endParaRPr lang="en-US" sz="2800" dirty="0">
              <a:latin typeface="Times New Roman" panose="02020603050405020304" pitchFamily="18" charset="0"/>
              <a:cs typeface="Times New Roman" panose="02020603050405020304" pitchFamily="18" charset="0"/>
            </a:endParaRPr>
          </a:p>
          <a:p>
            <a:r>
              <a:rPr lang="pt-BR" sz="2800" dirty="0">
                <a:latin typeface="Times New Roman" panose="02020603050405020304" pitchFamily="18" charset="0"/>
                <a:cs typeface="Times New Roman" panose="02020603050405020304" pitchFamily="18" charset="0"/>
              </a:rPr>
              <a:t>Từ anken có 4C trở lên có thể có đồng phân về vị trí liên kết đôi, đồng phân về mạch C.</a:t>
            </a:r>
            <a:endParaRPr lang="en-US" sz="2800" dirty="0">
              <a:latin typeface="Times New Roman" panose="02020603050405020304" pitchFamily="18" charset="0"/>
              <a:cs typeface="Times New Roman" panose="02020603050405020304" pitchFamily="18" charset="0"/>
            </a:endParaRPr>
          </a:p>
          <a:p>
            <a:r>
              <a:rPr lang="pt-BR" sz="2800" b="1" dirty="0">
                <a:latin typeface="Times New Roman" panose="02020603050405020304" pitchFamily="18" charset="0"/>
                <a:cs typeface="Times New Roman" panose="02020603050405020304" pitchFamily="18" charset="0"/>
              </a:rPr>
              <a:t>Thí </a:t>
            </a:r>
            <a:r>
              <a:rPr lang="pt-BR" sz="2800" b="1" dirty="0" smtClean="0">
                <a:latin typeface="Times New Roman" panose="02020603050405020304" pitchFamily="18" charset="0"/>
                <a:cs typeface="Times New Roman" panose="02020603050405020304" pitchFamily="18" charset="0"/>
              </a:rPr>
              <a:t>dụ 1.</a:t>
            </a:r>
            <a:r>
              <a:rPr lang="pt-BR" sz="2800" dirty="0" smtClean="0">
                <a:latin typeface="Times New Roman" panose="02020603050405020304" pitchFamily="18" charset="0"/>
                <a:cs typeface="Times New Roman" panose="02020603050405020304" pitchFamily="18" charset="0"/>
              </a:rPr>
              <a:t> </a:t>
            </a:r>
            <a:r>
              <a:rPr lang="pt-BR" sz="2800" dirty="0">
                <a:latin typeface="Times New Roman" panose="02020603050405020304" pitchFamily="18" charset="0"/>
                <a:cs typeface="Times New Roman" panose="02020603050405020304" pitchFamily="18" charset="0"/>
              </a:rPr>
              <a:t>C</a:t>
            </a:r>
            <a:r>
              <a:rPr lang="pt-BR" sz="2800" baseline="-25000" dirty="0">
                <a:latin typeface="Times New Roman" panose="02020603050405020304" pitchFamily="18" charset="0"/>
                <a:cs typeface="Times New Roman" panose="02020603050405020304" pitchFamily="18" charset="0"/>
              </a:rPr>
              <a:t>4</a:t>
            </a:r>
            <a:r>
              <a:rPr lang="pt-BR" sz="2800" dirty="0">
                <a:latin typeface="Times New Roman" panose="02020603050405020304" pitchFamily="18" charset="0"/>
                <a:cs typeface="Times New Roman" panose="02020603050405020304" pitchFamily="18" charset="0"/>
              </a:rPr>
              <a:t>H</a:t>
            </a:r>
            <a:r>
              <a:rPr lang="pt-BR" sz="2800" baseline="-25000" dirty="0">
                <a:latin typeface="Times New Roman" panose="02020603050405020304" pitchFamily="18" charset="0"/>
                <a:cs typeface="Times New Roman" panose="02020603050405020304" pitchFamily="18" charset="0"/>
              </a:rPr>
              <a:t>8</a:t>
            </a:r>
            <a:r>
              <a:rPr lang="pt-BR" sz="2800" dirty="0">
                <a:latin typeface="Times New Roman" panose="02020603050405020304" pitchFamily="18" charset="0"/>
                <a:cs typeface="Times New Roman" panose="02020603050405020304" pitchFamily="18" charset="0"/>
              </a:rPr>
              <a:t>  có 3 đồng phân </a:t>
            </a:r>
            <a:endParaRPr lang="en-US" sz="2800" dirty="0">
              <a:latin typeface="Times New Roman" panose="02020603050405020304" pitchFamily="18" charset="0"/>
              <a:cs typeface="Times New Roman" panose="02020603050405020304" pitchFamily="18" charset="0"/>
            </a:endParaRPr>
          </a:p>
          <a:p>
            <a:r>
              <a:rPr lang="pt-BR" sz="2800" b="1" i="1" dirty="0">
                <a:latin typeface="Times New Roman" panose="02020603050405020304" pitchFamily="18" charset="0"/>
                <a:cs typeface="Times New Roman" panose="02020603050405020304" pitchFamily="18" charset="0"/>
              </a:rPr>
              <a:t>1.2.2. Đồng phân hình học (đồng phân cis – trans)</a:t>
            </a:r>
            <a:endParaRPr lang="en-US" sz="2800" dirty="0">
              <a:latin typeface="Times New Roman" panose="02020603050405020304" pitchFamily="18" charset="0"/>
              <a:cs typeface="Times New Roman" panose="02020603050405020304" pitchFamily="18" charset="0"/>
            </a:endParaRPr>
          </a:p>
        </p:txBody>
      </p:sp>
      <p:sp>
        <p:nvSpPr>
          <p:cNvPr id="2" name="Rectangle 21"/>
          <p:cNvSpPr>
            <a:spLocks noChangeArrowheads="1"/>
          </p:cNvSpPr>
          <p:nvPr/>
        </p:nvSpPr>
        <p:spPr bwMode="auto">
          <a:xfrm>
            <a:off x="457200" y="3549119"/>
            <a:ext cx="517641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en-US" sz="28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Thí dụ 2.</a:t>
            </a:r>
            <a:r>
              <a:rPr kumimoji="0" lang="pt-BR" altLang="en-US" sz="28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CH</a:t>
            </a:r>
            <a:r>
              <a:rPr kumimoji="0" lang="pt-BR" altLang="en-US" sz="2800" b="0" i="0" u="none" strike="noStrike" cap="none" normalizeH="0" baseline="-3000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kumimoji="0" lang="pt-BR" altLang="en-US" sz="28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CH = CH – CH</a:t>
            </a:r>
            <a:r>
              <a:rPr kumimoji="0" lang="pt-BR" altLang="en-US" sz="2800" b="0" i="0" u="none" strike="noStrike" cap="none" normalizeH="0" baseline="-3000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kumimoji="0" lang="en-US" altLang="en-US" sz="28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nvGrpSpPr>
          <p:cNvPr id="4" name="Group 1"/>
          <p:cNvGrpSpPr>
            <a:grpSpLocks noChangeAspect="1"/>
          </p:cNvGrpSpPr>
          <p:nvPr/>
        </p:nvGrpSpPr>
        <p:grpSpPr bwMode="auto">
          <a:xfrm>
            <a:off x="517930" y="4044472"/>
            <a:ext cx="7864070" cy="1822928"/>
            <a:chOff x="1237" y="8917"/>
            <a:chExt cx="5015" cy="1162"/>
          </a:xfrm>
        </p:grpSpPr>
        <p:sp>
          <p:nvSpPr>
            <p:cNvPr id="5" name="AutoShape 20"/>
            <p:cNvSpPr>
              <a:spLocks noChangeAspect="1" noChangeArrowheads="1" noTextEdit="1"/>
            </p:cNvSpPr>
            <p:nvPr/>
          </p:nvSpPr>
          <p:spPr bwMode="auto">
            <a:xfrm>
              <a:off x="1237" y="8917"/>
              <a:ext cx="5015" cy="11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800">
                <a:latin typeface="Times New Roman" panose="02020603050405020304" pitchFamily="18" charset="0"/>
                <a:cs typeface="Times New Roman" panose="02020603050405020304" pitchFamily="18" charset="0"/>
              </a:endParaRPr>
            </a:p>
          </p:txBody>
        </p:sp>
        <p:sp>
          <p:nvSpPr>
            <p:cNvPr id="6" name="Text Box 19"/>
            <p:cNvSpPr txBox="1">
              <a:spLocks noChangeArrowheads="1"/>
            </p:cNvSpPr>
            <p:nvPr/>
          </p:nvSpPr>
          <p:spPr bwMode="auto">
            <a:xfrm>
              <a:off x="2908" y="9082"/>
              <a:ext cx="787" cy="37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981" tIns="37490" rIns="74981" bIns="374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t>
              </a:r>
              <a:r>
                <a:rPr kumimoji="0" lang="en-US" altLang="en-US" sz="2800" b="0" i="0" u="none" strike="noStrike" cap="none" normalizeH="0" baseline="-3000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7" name="Text Box 18"/>
            <p:cNvSpPr txBox="1">
              <a:spLocks noChangeArrowheads="1"/>
            </p:cNvSpPr>
            <p:nvPr/>
          </p:nvSpPr>
          <p:spPr bwMode="auto">
            <a:xfrm>
              <a:off x="1290" y="9015"/>
              <a:ext cx="787" cy="376"/>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981" tIns="37490" rIns="74981" bIns="374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t>
              </a:r>
              <a:r>
                <a:rPr kumimoji="0" lang="en-US" altLang="en-US" sz="2800" b="0" i="0" u="none" strike="noStrike" cap="none" normalizeH="0" baseline="-3000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8" name="Text Box 17"/>
            <p:cNvSpPr txBox="1">
              <a:spLocks noChangeArrowheads="1"/>
            </p:cNvSpPr>
            <p:nvPr/>
          </p:nvSpPr>
          <p:spPr bwMode="auto">
            <a:xfrm>
              <a:off x="3877" y="9622"/>
              <a:ext cx="787" cy="37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981" tIns="37490" rIns="74981" bIns="374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t>
              </a:r>
              <a:r>
                <a:rPr kumimoji="0" lang="en-US" altLang="en-US" sz="2800" b="0" i="0" u="none" strike="noStrike" cap="none" normalizeH="0" baseline="-3000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9" name="Text Box 16"/>
            <p:cNvSpPr txBox="1">
              <a:spLocks noChangeArrowheads="1"/>
            </p:cNvSpPr>
            <p:nvPr/>
          </p:nvSpPr>
          <p:spPr bwMode="auto">
            <a:xfrm>
              <a:off x="3990" y="8997"/>
              <a:ext cx="591" cy="37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981" tIns="37490" rIns="74981" bIns="374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0" name="Text Box 15"/>
            <p:cNvSpPr txBox="1">
              <a:spLocks noChangeArrowheads="1"/>
            </p:cNvSpPr>
            <p:nvPr/>
          </p:nvSpPr>
          <p:spPr bwMode="auto">
            <a:xfrm>
              <a:off x="1434" y="9704"/>
              <a:ext cx="590" cy="37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981" tIns="37490" rIns="74981" bIns="374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1" name="Text Box 14"/>
            <p:cNvSpPr txBox="1">
              <a:spLocks noChangeArrowheads="1"/>
            </p:cNvSpPr>
            <p:nvPr/>
          </p:nvSpPr>
          <p:spPr bwMode="auto">
            <a:xfrm>
              <a:off x="3007" y="9686"/>
              <a:ext cx="590" cy="374"/>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981" tIns="37490" rIns="74981" bIns="374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2" name="Text Box 13"/>
            <p:cNvSpPr txBox="1">
              <a:spLocks noChangeArrowheads="1"/>
            </p:cNvSpPr>
            <p:nvPr/>
          </p:nvSpPr>
          <p:spPr bwMode="auto">
            <a:xfrm>
              <a:off x="5564" y="9587"/>
              <a:ext cx="589" cy="37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981" tIns="37490" rIns="74981" bIns="374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3" name="Text Box 12"/>
            <p:cNvSpPr txBox="1">
              <a:spLocks noChangeArrowheads="1"/>
            </p:cNvSpPr>
            <p:nvPr/>
          </p:nvSpPr>
          <p:spPr bwMode="auto">
            <a:xfrm>
              <a:off x="2024" y="9391"/>
              <a:ext cx="884" cy="374"/>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981" tIns="37490" rIns="74981" bIns="374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 C</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4" name="Text Box 11"/>
            <p:cNvSpPr txBox="1">
              <a:spLocks noChangeArrowheads="1"/>
            </p:cNvSpPr>
            <p:nvPr/>
          </p:nvSpPr>
          <p:spPr bwMode="auto">
            <a:xfrm>
              <a:off x="4581" y="9292"/>
              <a:ext cx="884" cy="37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981" tIns="37490" rIns="74981" bIns="374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 C</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5" name="Line 10"/>
            <p:cNvSpPr>
              <a:spLocks noChangeShapeType="1"/>
            </p:cNvSpPr>
            <p:nvPr/>
          </p:nvSpPr>
          <p:spPr bwMode="auto">
            <a:xfrm flipV="1">
              <a:off x="2810" y="9391"/>
              <a:ext cx="197" cy="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a:latin typeface="Times New Roman" panose="02020603050405020304" pitchFamily="18" charset="0"/>
                <a:cs typeface="Times New Roman" panose="02020603050405020304" pitchFamily="18" charset="0"/>
              </a:endParaRPr>
            </a:p>
          </p:txBody>
        </p:sp>
        <p:sp>
          <p:nvSpPr>
            <p:cNvPr id="16" name="Line 9"/>
            <p:cNvSpPr>
              <a:spLocks noChangeShapeType="1"/>
            </p:cNvSpPr>
            <p:nvPr/>
          </p:nvSpPr>
          <p:spPr bwMode="auto">
            <a:xfrm>
              <a:off x="2810" y="9686"/>
              <a:ext cx="197" cy="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a:latin typeface="Times New Roman" panose="02020603050405020304" pitchFamily="18" charset="0"/>
                <a:cs typeface="Times New Roman" panose="02020603050405020304" pitchFamily="18" charset="0"/>
              </a:endParaRPr>
            </a:p>
          </p:txBody>
        </p:sp>
        <p:sp>
          <p:nvSpPr>
            <p:cNvPr id="17" name="Line 8"/>
            <p:cNvSpPr>
              <a:spLocks noChangeShapeType="1"/>
            </p:cNvSpPr>
            <p:nvPr/>
          </p:nvSpPr>
          <p:spPr bwMode="auto">
            <a:xfrm flipV="1">
              <a:off x="1827" y="9686"/>
              <a:ext cx="197" cy="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a:latin typeface="Times New Roman" panose="02020603050405020304" pitchFamily="18" charset="0"/>
                <a:cs typeface="Times New Roman" panose="02020603050405020304" pitchFamily="18" charset="0"/>
              </a:endParaRPr>
            </a:p>
          </p:txBody>
        </p:sp>
        <p:sp>
          <p:nvSpPr>
            <p:cNvPr id="18" name="Line 7"/>
            <p:cNvSpPr>
              <a:spLocks noChangeShapeType="1"/>
            </p:cNvSpPr>
            <p:nvPr/>
          </p:nvSpPr>
          <p:spPr bwMode="auto">
            <a:xfrm>
              <a:off x="1827" y="9391"/>
              <a:ext cx="197" cy="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a:latin typeface="Times New Roman" panose="02020603050405020304" pitchFamily="18" charset="0"/>
                <a:cs typeface="Times New Roman" panose="02020603050405020304" pitchFamily="18" charset="0"/>
              </a:endParaRPr>
            </a:p>
          </p:txBody>
        </p:sp>
        <p:sp>
          <p:nvSpPr>
            <p:cNvPr id="19" name="Line 6"/>
            <p:cNvSpPr>
              <a:spLocks noChangeShapeType="1"/>
            </p:cNvSpPr>
            <p:nvPr/>
          </p:nvSpPr>
          <p:spPr bwMode="auto">
            <a:xfrm>
              <a:off x="4383" y="9292"/>
              <a:ext cx="198" cy="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a:latin typeface="Times New Roman" panose="02020603050405020304" pitchFamily="18" charset="0"/>
                <a:cs typeface="Times New Roman" panose="02020603050405020304" pitchFamily="18" charset="0"/>
              </a:endParaRPr>
            </a:p>
          </p:txBody>
        </p:sp>
        <p:sp>
          <p:nvSpPr>
            <p:cNvPr id="20" name="Line 5"/>
            <p:cNvSpPr>
              <a:spLocks noChangeShapeType="1"/>
            </p:cNvSpPr>
            <p:nvPr/>
          </p:nvSpPr>
          <p:spPr bwMode="auto">
            <a:xfrm>
              <a:off x="5367" y="9587"/>
              <a:ext cx="197" cy="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a:latin typeface="Times New Roman" panose="02020603050405020304" pitchFamily="18" charset="0"/>
                <a:cs typeface="Times New Roman" panose="02020603050405020304" pitchFamily="18" charset="0"/>
              </a:endParaRPr>
            </a:p>
          </p:txBody>
        </p:sp>
        <p:sp>
          <p:nvSpPr>
            <p:cNvPr id="21" name="Line 4"/>
            <p:cNvSpPr>
              <a:spLocks noChangeShapeType="1"/>
            </p:cNvSpPr>
            <p:nvPr/>
          </p:nvSpPr>
          <p:spPr bwMode="auto">
            <a:xfrm flipV="1">
              <a:off x="4383" y="9587"/>
              <a:ext cx="198" cy="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a:latin typeface="Times New Roman" panose="02020603050405020304" pitchFamily="18" charset="0"/>
                <a:cs typeface="Times New Roman" panose="02020603050405020304" pitchFamily="18" charset="0"/>
              </a:endParaRPr>
            </a:p>
          </p:txBody>
        </p:sp>
        <p:sp>
          <p:nvSpPr>
            <p:cNvPr id="23" name="Line 3"/>
            <p:cNvSpPr>
              <a:spLocks noChangeShapeType="1"/>
            </p:cNvSpPr>
            <p:nvPr/>
          </p:nvSpPr>
          <p:spPr bwMode="auto">
            <a:xfrm flipV="1">
              <a:off x="5367" y="9292"/>
              <a:ext cx="197" cy="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a:latin typeface="Times New Roman" panose="02020603050405020304" pitchFamily="18" charset="0"/>
                <a:cs typeface="Times New Roman" panose="02020603050405020304" pitchFamily="18" charset="0"/>
              </a:endParaRPr>
            </a:p>
          </p:txBody>
        </p:sp>
        <p:sp>
          <p:nvSpPr>
            <p:cNvPr id="24" name="Text Box 2"/>
            <p:cNvSpPr txBox="1">
              <a:spLocks noChangeArrowheads="1"/>
            </p:cNvSpPr>
            <p:nvPr/>
          </p:nvSpPr>
          <p:spPr bwMode="auto">
            <a:xfrm>
              <a:off x="5453" y="8984"/>
              <a:ext cx="787" cy="37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4981" tIns="37490" rIns="74981" bIns="374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t>
              </a:r>
              <a:r>
                <a:rPr kumimoji="0" lang="en-US" altLang="en-US" sz="2800" b="0" i="0" u="none" strike="noStrike" cap="none" normalizeH="0" baseline="-30000" smtClean="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25" name="Rectangle 32"/>
          <p:cNvSpPr>
            <a:spLocks noChangeArrowheads="1"/>
          </p:cNvSpPr>
          <p:nvPr/>
        </p:nvSpPr>
        <p:spPr bwMode="auto">
          <a:xfrm>
            <a:off x="1086870" y="5334000"/>
            <a:ext cx="843813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28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sz="28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fr-FR" altLang="en-US" sz="2800" b="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cis</a:t>
            </a:r>
            <a:r>
              <a:rPr kumimoji="0" lang="fr-FR" altLang="en-US" sz="28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-but-2-en)           (</a:t>
            </a:r>
            <a:r>
              <a:rPr kumimoji="0" lang="fr-FR" altLang="en-US" sz="2800" b="0" i="1"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trans</a:t>
            </a:r>
            <a:r>
              <a:rPr kumimoji="0" lang="fr-FR" altLang="en-US" sz="28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-but-2-en)</a:t>
            </a:r>
            <a:endParaRPr kumimoji="0" lang="fr-FR" altLang="en-US" sz="28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9795900"/>
      </p:ext>
    </p:extLst>
  </p:cSld>
  <p:clrMapOvr>
    <a:masterClrMapping/>
  </p:clrMapOvr>
  <p:transition advClick="0">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2" descr="top bar swoosh revised"/>
          <p:cNvPicPr>
            <a:picLocks noChangeAspect="1" noChangeArrowheads="1"/>
          </p:cNvPicPr>
          <p:nvPr/>
        </p:nvPicPr>
        <p:blipFill>
          <a:blip r:embed="rId3" cstate="print"/>
          <a:srcRect l="8847" t="16000"/>
          <a:stretch>
            <a:fillRect/>
          </a:stretch>
        </p:blipFill>
        <p:spPr bwMode="auto">
          <a:xfrm>
            <a:off x="609600" y="0"/>
            <a:ext cx="6281218" cy="400050"/>
          </a:xfrm>
          <a:prstGeom prst="rect">
            <a:avLst/>
          </a:prstGeom>
          <a:noFill/>
          <a:ln w="9525">
            <a:noFill/>
            <a:miter lim="800000"/>
            <a:headEnd/>
            <a:tailEnd/>
          </a:ln>
        </p:spPr>
      </p:pic>
      <p:pic>
        <p:nvPicPr>
          <p:cNvPr id="27" name="Picture 12" descr="top bar swoosh revised"/>
          <p:cNvPicPr>
            <a:picLocks noChangeAspect="1" noChangeArrowheads="1"/>
          </p:cNvPicPr>
          <p:nvPr/>
        </p:nvPicPr>
        <p:blipFill>
          <a:blip r:embed="rId3" cstate="print"/>
          <a:srcRect l="8847" t="16000"/>
          <a:stretch>
            <a:fillRect/>
          </a:stretch>
        </p:blipFill>
        <p:spPr bwMode="auto">
          <a:xfrm rot="10800000">
            <a:off x="2253182" y="0"/>
            <a:ext cx="6281218" cy="400050"/>
          </a:xfrm>
          <a:prstGeom prst="rect">
            <a:avLst/>
          </a:prstGeom>
          <a:noFill/>
          <a:ln w="9525">
            <a:noFill/>
            <a:miter lim="800000"/>
            <a:headEnd/>
            <a:tailEnd/>
          </a:ln>
        </p:spPr>
      </p:pic>
      <p:sp>
        <p:nvSpPr>
          <p:cNvPr id="30" name="TextBox 1"/>
          <p:cNvSpPr txBox="1">
            <a:spLocks noChangeArrowheads="1"/>
          </p:cNvSpPr>
          <p:nvPr/>
        </p:nvSpPr>
        <p:spPr bwMode="auto">
          <a:xfrm>
            <a:off x="631208" y="304800"/>
            <a:ext cx="7889544" cy="523220"/>
          </a:xfrm>
          <a:prstGeom prst="rect">
            <a:avLst/>
          </a:prstGeom>
          <a:solidFill>
            <a:srgbClr val="002060"/>
          </a:solidFill>
          <a:ln w="9525">
            <a:noFill/>
            <a:miter lim="800000"/>
            <a:headEnd/>
            <a:tailEnd/>
          </a:ln>
        </p:spPr>
        <p:txBody>
          <a:bodyPr wrap="square">
            <a:spAutoFit/>
          </a:bodyPr>
          <a:lstStyle/>
          <a:p>
            <a:pPr algn="ctr"/>
            <a:r>
              <a:rPr lang="en-US" sz="2800" b="1" dirty="0" smtClean="0">
                <a:solidFill>
                  <a:schemeClr val="bg1"/>
                </a:solidFill>
                <a:latin typeface="Times New Roman" pitchFamily="18" charset="0"/>
                <a:cs typeface="Times New Roman" pitchFamily="18" charset="0"/>
              </a:rPr>
              <a:t>1. ĐỒNG </a:t>
            </a:r>
            <a:r>
              <a:rPr lang="en-US" sz="2800" b="1" dirty="0">
                <a:solidFill>
                  <a:schemeClr val="bg1"/>
                </a:solidFill>
                <a:latin typeface="Times New Roman" pitchFamily="18" charset="0"/>
                <a:cs typeface="Times New Roman" pitchFamily="18" charset="0"/>
              </a:rPr>
              <a:t>ĐẲNG – ĐỒNG PHÂN </a:t>
            </a:r>
            <a:r>
              <a:rPr lang="en-US" sz="2800" b="1" dirty="0" smtClean="0">
                <a:solidFill>
                  <a:schemeClr val="bg1"/>
                </a:solidFill>
                <a:latin typeface="Times New Roman" pitchFamily="18" charset="0"/>
                <a:cs typeface="Times New Roman" pitchFamily="18" charset="0"/>
              </a:rPr>
              <a:t>– </a:t>
            </a:r>
            <a:r>
              <a:rPr lang="en-US" sz="2800" b="1" dirty="0">
                <a:solidFill>
                  <a:schemeClr val="bg1"/>
                </a:solidFill>
                <a:latin typeface="Times New Roman" pitchFamily="18" charset="0"/>
                <a:cs typeface="Times New Roman" pitchFamily="18" charset="0"/>
              </a:rPr>
              <a:t>DANH PHÁP</a:t>
            </a:r>
          </a:p>
        </p:txBody>
      </p:sp>
      <p:sp>
        <p:nvSpPr>
          <p:cNvPr id="32" name="Rounded Rectangle 31"/>
          <p:cNvSpPr/>
          <p:nvPr/>
        </p:nvSpPr>
        <p:spPr bwMode="auto">
          <a:xfrm>
            <a:off x="8534400" y="0"/>
            <a:ext cx="609600" cy="558800"/>
          </a:xfrm>
          <a:prstGeom prst="roundRect">
            <a:avLst/>
          </a:prstGeom>
          <a:solidFill>
            <a:srgbClr val="FFC000"/>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Perpetua"/>
              <a:ea typeface="+mn-ea"/>
              <a:cs typeface="+mn-cs"/>
            </a:endParaRPr>
          </a:p>
        </p:txBody>
      </p:sp>
      <p:sp>
        <p:nvSpPr>
          <p:cNvPr id="3" name="Line 1">
            <a:extLst>
              <a:ext uri="{FF2B5EF4-FFF2-40B4-BE49-F238E27FC236}">
                <a16:creationId xmlns:a16="http://schemas.microsoft.com/office/drawing/2014/main" id="{BFE336CD-91B8-4B17-8ADB-685A453ABF16}"/>
              </a:ext>
            </a:extLst>
          </p:cNvPr>
          <p:cNvSpPr>
            <a:spLocks noChangeShapeType="1"/>
          </p:cNvSpPr>
          <p:nvPr/>
        </p:nvSpPr>
        <p:spPr bwMode="auto">
          <a:xfrm flipV="1">
            <a:off x="4470400" y="696913"/>
            <a:ext cx="0" cy="114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5" name="Picture 27" descr="Hoja Carta2">
            <a:extLst>
              <a:ext uri="{FF2B5EF4-FFF2-40B4-BE49-F238E27FC236}">
                <a16:creationId xmlns:a16="http://schemas.microsoft.com/office/drawing/2014/main" id="{BE59DA6B-F532-4D4E-97B6-A11819D5B550}"/>
              </a:ext>
            </a:extLst>
          </p:cNvPr>
          <p:cNvPicPr>
            <a:picLocks noChangeAspect="1" noChangeArrowheads="1"/>
          </p:cNvPicPr>
          <p:nvPr/>
        </p:nvPicPr>
        <p:blipFill>
          <a:blip r:embed="rId4" cstate="print"/>
          <a:srcRect t="51007"/>
          <a:stretch>
            <a:fillRect/>
          </a:stretch>
        </p:blipFill>
        <p:spPr bwMode="auto">
          <a:xfrm>
            <a:off x="0" y="6324600"/>
            <a:ext cx="9144000" cy="533400"/>
          </a:xfrm>
          <a:prstGeom prst="rect">
            <a:avLst/>
          </a:prstGeom>
          <a:noFill/>
          <a:ln w="9525">
            <a:noFill/>
            <a:miter lim="800000"/>
            <a:headEnd/>
            <a:tailEnd/>
          </a:ln>
        </p:spPr>
      </p:pic>
      <p:sp>
        <p:nvSpPr>
          <p:cNvPr id="56" name="Slide Number Placeholder 26">
            <a:extLst>
              <a:ext uri="{FF2B5EF4-FFF2-40B4-BE49-F238E27FC236}">
                <a16:creationId xmlns:a16="http://schemas.microsoft.com/office/drawing/2014/main" id="{15E61FEC-8A8B-43CE-935C-C0232265C19E}"/>
              </a:ext>
            </a:extLst>
          </p:cNvPr>
          <p:cNvSpPr>
            <a:spLocks noGrp="1"/>
          </p:cNvSpPr>
          <p:nvPr>
            <p:ph type="sldNum" sz="quarter" idx="12"/>
          </p:nvPr>
        </p:nvSpPr>
        <p:spPr>
          <a:xfrm>
            <a:off x="7772400" y="6416675"/>
            <a:ext cx="1371600" cy="365125"/>
          </a:xfrm>
        </p:spPr>
        <p:txBody>
          <a:bodyPr/>
          <a:lstStyle/>
          <a:p>
            <a:r>
              <a:rPr lang="en-US" sz="1600" b="1" dirty="0">
                <a:solidFill>
                  <a:srgbClr val="002060"/>
                </a:solidFill>
                <a:latin typeface="+mj-lt"/>
                <a:cs typeface="Arial" panose="020B0604020202020204" pitchFamily="34" charset="0"/>
              </a:rPr>
              <a:t>Slide </a:t>
            </a:r>
            <a:fld id="{3DF49994-E2F1-49D2-9560-9452244A1B97}" type="slidenum">
              <a:rPr lang="en-US" sz="1600" b="1" smtClean="0">
                <a:solidFill>
                  <a:srgbClr val="002060"/>
                </a:solidFill>
                <a:latin typeface="+mj-lt"/>
                <a:cs typeface="Arial" panose="020B0604020202020204" pitchFamily="34" charset="0"/>
              </a:rPr>
              <a:pPr/>
              <a:t>9</a:t>
            </a:fld>
            <a:r>
              <a:rPr lang="en-US" sz="1600" b="1" dirty="0" smtClean="0">
                <a:solidFill>
                  <a:srgbClr val="002060"/>
                </a:solidFill>
                <a:latin typeface="+mj-lt"/>
                <a:cs typeface="Arial" panose="020B0604020202020204" pitchFamily="34" charset="0"/>
              </a:rPr>
              <a:t>/24</a:t>
            </a:r>
            <a:endParaRPr lang="en-US" sz="1600" b="1" dirty="0">
              <a:solidFill>
                <a:srgbClr val="002060"/>
              </a:solidFill>
              <a:latin typeface="+mj-lt"/>
              <a:cs typeface="Arial" panose="020B0604020202020204" pitchFamily="34" charset="0"/>
            </a:endParaRPr>
          </a:p>
        </p:txBody>
      </p:sp>
      <p:sp>
        <p:nvSpPr>
          <p:cNvPr id="57" name="Rectangle 56">
            <a:extLst>
              <a:ext uri="{FF2B5EF4-FFF2-40B4-BE49-F238E27FC236}">
                <a16:creationId xmlns:a16="http://schemas.microsoft.com/office/drawing/2014/main" id="{19E80576-BD6C-4B3E-96D7-FF2525DC2940}"/>
              </a:ext>
            </a:extLst>
          </p:cNvPr>
          <p:cNvSpPr/>
          <p:nvPr/>
        </p:nvSpPr>
        <p:spPr>
          <a:xfrm>
            <a:off x="2878318" y="6488668"/>
            <a:ext cx="3653564" cy="369332"/>
          </a:xfrm>
          <a:prstGeom prst="rect">
            <a:avLst/>
          </a:prstGeom>
        </p:spPr>
        <p:txBody>
          <a:bodyPr wrap="none">
            <a:spAutoFit/>
          </a:bodyPr>
          <a:lstStyle/>
          <a:p>
            <a:pPr algn="ctr"/>
            <a:r>
              <a:rPr lang="en-US" b="1" dirty="0" err="1">
                <a:solidFill>
                  <a:srgbClr val="1909E5"/>
                </a:solidFill>
                <a:latin typeface="Times New Roman" pitchFamily="18" charset="0"/>
                <a:cs typeface="Times New Roman" pitchFamily="18" charset="0"/>
              </a:rPr>
              <a:t>Trường</a:t>
            </a:r>
            <a:r>
              <a:rPr lang="en-US" b="1" dirty="0">
                <a:solidFill>
                  <a:srgbClr val="1909E5"/>
                </a:solidFill>
                <a:latin typeface="Times New Roman" pitchFamily="18" charset="0"/>
                <a:cs typeface="Times New Roman" pitchFamily="18" charset="0"/>
              </a:rPr>
              <a:t> CĐ </a:t>
            </a:r>
            <a:r>
              <a:rPr lang="en-US" b="1" dirty="0" err="1">
                <a:solidFill>
                  <a:srgbClr val="1909E5"/>
                </a:solidFill>
                <a:latin typeface="Times New Roman" pitchFamily="18" charset="0"/>
                <a:cs typeface="Times New Roman" pitchFamily="18" charset="0"/>
              </a:rPr>
              <a:t>Lý</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Tự</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Trọng</a:t>
            </a:r>
            <a:r>
              <a:rPr lang="en-US" b="1" dirty="0">
                <a:solidFill>
                  <a:srgbClr val="1909E5"/>
                </a:solidFill>
                <a:latin typeface="Times New Roman" pitchFamily="18" charset="0"/>
                <a:cs typeface="Times New Roman" pitchFamily="18" charset="0"/>
              </a:rPr>
              <a:t> </a:t>
            </a:r>
            <a:r>
              <a:rPr lang="en-US" b="1" dirty="0" err="1">
                <a:solidFill>
                  <a:srgbClr val="1909E5"/>
                </a:solidFill>
                <a:latin typeface="Times New Roman" pitchFamily="18" charset="0"/>
                <a:cs typeface="Times New Roman" pitchFamily="18" charset="0"/>
              </a:rPr>
              <a:t>Tp.HCM</a:t>
            </a:r>
            <a:endParaRPr lang="en-US" b="1" dirty="0">
              <a:solidFill>
                <a:srgbClr val="1909E5"/>
              </a:solidFill>
              <a:latin typeface="Times New Roman" pitchFamily="18" charset="0"/>
              <a:cs typeface="Times New Roman" pitchFamily="18" charset="0"/>
            </a:endParaRPr>
          </a:p>
        </p:txBody>
      </p:sp>
      <p:sp>
        <p:nvSpPr>
          <p:cNvPr id="58" name="Date Placeholder 27">
            <a:extLst>
              <a:ext uri="{FF2B5EF4-FFF2-40B4-BE49-F238E27FC236}">
                <a16:creationId xmlns:a16="http://schemas.microsoft.com/office/drawing/2014/main" id="{A66578B7-5E85-47A9-B0C2-5EEE78472E76}"/>
              </a:ext>
            </a:extLst>
          </p:cNvPr>
          <p:cNvSpPr>
            <a:spLocks noGrp="1"/>
          </p:cNvSpPr>
          <p:nvPr>
            <p:ph type="dt" sz="half" idx="10"/>
          </p:nvPr>
        </p:nvSpPr>
        <p:spPr>
          <a:xfrm>
            <a:off x="40037" y="6296186"/>
            <a:ext cx="1179163" cy="424709"/>
          </a:xfrm>
        </p:spPr>
        <p:txBody>
          <a:bodyPr/>
          <a:lstStyle/>
          <a:p>
            <a:r>
              <a:rPr lang="en-US" sz="1600" b="1" dirty="0">
                <a:solidFill>
                  <a:srgbClr val="002060"/>
                </a:solidFill>
                <a:latin typeface="Times New Roman" pitchFamily="18" charset="0"/>
                <a:cs typeface="Times New Roman" pitchFamily="18" charset="0"/>
              </a:rPr>
              <a:t>06/09/2017</a:t>
            </a:r>
          </a:p>
        </p:txBody>
      </p:sp>
      <p:sp>
        <p:nvSpPr>
          <p:cNvPr id="34" name="Rectangle 33"/>
          <p:cNvSpPr/>
          <p:nvPr/>
        </p:nvSpPr>
        <p:spPr>
          <a:xfrm>
            <a:off x="685800" y="1028343"/>
            <a:ext cx="7772400" cy="2246769"/>
          </a:xfrm>
          <a:prstGeom prst="rect">
            <a:avLst/>
          </a:prstGeom>
        </p:spPr>
        <p:txBody>
          <a:bodyPr wrap="square">
            <a:spAutoFit/>
          </a:bodyPr>
          <a:lstStyle/>
          <a:p>
            <a:r>
              <a:rPr lang="fr-FR" sz="2800" b="1" dirty="0">
                <a:latin typeface="Times New Roman" panose="02020603050405020304" pitchFamily="18" charset="0"/>
                <a:cs typeface="Times New Roman" panose="02020603050405020304" pitchFamily="18" charset="0"/>
              </a:rPr>
              <a:t>1.3. </a:t>
            </a:r>
            <a:r>
              <a:rPr lang="fr-FR" sz="2800" b="1" dirty="0" err="1">
                <a:latin typeface="Times New Roman" panose="02020603050405020304" pitchFamily="18" charset="0"/>
                <a:cs typeface="Times New Roman" panose="02020603050405020304" pitchFamily="18" charset="0"/>
              </a:rPr>
              <a:t>Danh</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pháp</a:t>
            </a:r>
            <a:endParaRPr lang="en-US" sz="2800" dirty="0">
              <a:latin typeface="Times New Roman" panose="02020603050405020304" pitchFamily="18" charset="0"/>
              <a:cs typeface="Times New Roman" panose="02020603050405020304" pitchFamily="18" charset="0"/>
            </a:endParaRPr>
          </a:p>
          <a:p>
            <a:r>
              <a:rPr lang="fr-FR" sz="2800" b="1" i="1" dirty="0">
                <a:latin typeface="Times New Roman" panose="02020603050405020304" pitchFamily="18" charset="0"/>
                <a:cs typeface="Times New Roman" panose="02020603050405020304" pitchFamily="18" charset="0"/>
              </a:rPr>
              <a:t>1.3.1. </a:t>
            </a:r>
            <a:r>
              <a:rPr lang="fr-FR" sz="2800" b="1" i="1" dirty="0" err="1">
                <a:latin typeface="Times New Roman" panose="02020603050405020304" pitchFamily="18" charset="0"/>
                <a:cs typeface="Times New Roman" panose="02020603050405020304" pitchFamily="18" charset="0"/>
              </a:rPr>
              <a:t>Tên</a:t>
            </a:r>
            <a:r>
              <a:rPr lang="fr-FR" sz="2800" b="1" i="1" dirty="0">
                <a:latin typeface="Times New Roman" panose="02020603050405020304" pitchFamily="18" charset="0"/>
                <a:cs typeface="Times New Roman" panose="02020603050405020304" pitchFamily="18" charset="0"/>
              </a:rPr>
              <a:t> </a:t>
            </a:r>
            <a:r>
              <a:rPr lang="fr-FR" sz="2800" b="1" i="1" dirty="0" err="1">
                <a:latin typeface="Times New Roman" panose="02020603050405020304" pitchFamily="18" charset="0"/>
                <a:cs typeface="Times New Roman" panose="02020603050405020304" pitchFamily="18" charset="0"/>
              </a:rPr>
              <a:t>thông</a:t>
            </a:r>
            <a:r>
              <a:rPr lang="fr-FR" sz="2800" b="1" i="1" dirty="0">
                <a:latin typeface="Times New Roman" panose="02020603050405020304" pitchFamily="18" charset="0"/>
                <a:cs typeface="Times New Roman" panose="02020603050405020304" pitchFamily="18" charset="0"/>
              </a:rPr>
              <a:t> </a:t>
            </a:r>
            <a:r>
              <a:rPr lang="fr-FR" sz="2800" b="1" i="1" dirty="0" err="1">
                <a:latin typeface="Times New Roman" panose="02020603050405020304" pitchFamily="18" charset="0"/>
                <a:cs typeface="Times New Roman" panose="02020603050405020304" pitchFamily="18" charset="0"/>
              </a:rPr>
              <a:t>thường</a:t>
            </a:r>
            <a:r>
              <a:rPr lang="fr-FR" sz="2800" b="1" i="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r>
              <a:rPr lang="fr-FR" sz="2800" dirty="0" err="1">
                <a:latin typeface="Times New Roman" panose="02020603050405020304" pitchFamily="18" charset="0"/>
                <a:cs typeface="Times New Roman" panose="02020603050405020304" pitchFamily="18" charset="0"/>
              </a:rPr>
              <a:t>Xuất</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phát</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từ</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tên</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ankan</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tương</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ứng</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nhưng</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đổi</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đuôi</a:t>
            </a:r>
            <a:r>
              <a:rPr lang="fr-FR" sz="2800" dirty="0">
                <a:latin typeface="Times New Roman" panose="02020603050405020304" pitchFamily="18" charset="0"/>
                <a:cs typeface="Times New Roman" panose="02020603050405020304" pitchFamily="18" charset="0"/>
              </a:rPr>
              <a:t> an </a:t>
            </a:r>
            <a:r>
              <a:rPr lang="fr-FR" sz="2800" dirty="0" err="1">
                <a:latin typeface="Times New Roman" panose="02020603050405020304" pitchFamily="18" charset="0"/>
                <a:cs typeface="Times New Roman" panose="02020603050405020304" pitchFamily="18" charset="0"/>
              </a:rPr>
              <a:t>thành</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đuôi</a:t>
            </a:r>
            <a:r>
              <a:rPr lang="fr-FR" sz="2800" dirty="0">
                <a:latin typeface="Times New Roman" panose="02020603050405020304" pitchFamily="18" charset="0"/>
                <a:cs typeface="Times New Roman" panose="02020603050405020304" pitchFamily="18" charset="0"/>
              </a:rPr>
              <a:t> en (</a:t>
            </a:r>
            <a:r>
              <a:rPr lang="fr-FR" sz="2800" dirty="0" err="1">
                <a:latin typeface="Times New Roman" panose="02020603050405020304" pitchFamily="18" charset="0"/>
                <a:cs typeface="Times New Roman" panose="02020603050405020304" pitchFamily="18" charset="0"/>
              </a:rPr>
              <a:t>tên</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thay</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thế</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hoặc</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thành</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ilen</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tên</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thông</a:t>
            </a:r>
            <a:r>
              <a:rPr lang="fr-FR" sz="2800" dirty="0">
                <a:latin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cs typeface="Times New Roman" panose="02020603050405020304" pitchFamily="18" charset="0"/>
              </a:rPr>
              <a:t>thường</a:t>
            </a:r>
            <a:r>
              <a:rPr lang="fr-FR" sz="2800" dirty="0">
                <a:latin typeface="Times New Roman" panose="02020603050405020304" pitchFamily="18" charset="0"/>
                <a:cs typeface="Times New Roman" panose="02020603050405020304" pitchFamily="18" charset="0"/>
              </a:rPr>
              <a:t>).</a:t>
            </a:r>
            <a:r>
              <a:rPr lang="pt-BR" sz="2800" b="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
        <p:nvSpPr>
          <p:cNvPr id="35" name="Rectangle 34"/>
          <p:cNvSpPr/>
          <p:nvPr/>
        </p:nvSpPr>
        <p:spPr>
          <a:xfrm>
            <a:off x="683191" y="3200400"/>
            <a:ext cx="1221809" cy="523220"/>
          </a:xfrm>
          <a:prstGeom prst="rect">
            <a:avLst/>
          </a:prstGeom>
        </p:spPr>
        <p:txBody>
          <a:bodyPr wrap="none">
            <a:spAutoFit/>
          </a:bodyPr>
          <a:lstStyle/>
          <a:p>
            <a:r>
              <a:rPr lang="en-US" sz="2800" dirty="0" err="1">
                <a:latin typeface="Times New Roman" panose="02020603050405020304" pitchFamily="18" charset="0"/>
                <a:cs typeface="Times New Roman" panose="02020603050405020304" pitchFamily="18" charset="0"/>
              </a:rPr>
              <a:t>Thí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cs typeface="Times New Roman" panose="02020603050405020304" pitchFamily="18" charset="0"/>
              </a:rPr>
              <a:t> </a:t>
            </a:r>
          </a:p>
        </p:txBody>
      </p:sp>
      <p:sp>
        <p:nvSpPr>
          <p:cNvPr id="37" name="Rectangle 36"/>
          <p:cNvSpPr/>
          <p:nvPr/>
        </p:nvSpPr>
        <p:spPr>
          <a:xfrm>
            <a:off x="990196" y="3860701"/>
            <a:ext cx="7239404" cy="1384995"/>
          </a:xfrm>
          <a:prstGeom prst="rect">
            <a:avLst/>
          </a:prstGeom>
        </p:spPr>
        <p:txBody>
          <a:bodyPr wrap="square">
            <a:spAutoFit/>
          </a:bodyPr>
          <a:lstStyle/>
          <a:p>
            <a:r>
              <a:rPr lang="sv-SE" sz="2800" dirty="0">
                <a:latin typeface="Times New Roman" panose="02020603050405020304" pitchFamily="18" charset="0"/>
                <a:cs typeface="Times New Roman" panose="02020603050405020304" pitchFamily="18" charset="0"/>
              </a:rPr>
              <a:t>C</a:t>
            </a:r>
            <a:r>
              <a:rPr lang="sv-SE" sz="2800" baseline="-25000" dirty="0">
                <a:latin typeface="Times New Roman" panose="02020603050405020304" pitchFamily="18" charset="0"/>
                <a:cs typeface="Times New Roman" panose="02020603050405020304" pitchFamily="18" charset="0"/>
              </a:rPr>
              <a:t>2</a:t>
            </a:r>
            <a:r>
              <a:rPr lang="sv-SE" sz="2800" dirty="0">
                <a:latin typeface="Times New Roman" panose="02020603050405020304" pitchFamily="18" charset="0"/>
                <a:cs typeface="Times New Roman" panose="02020603050405020304" pitchFamily="18" charset="0"/>
              </a:rPr>
              <a:t>H</a:t>
            </a:r>
            <a:r>
              <a:rPr lang="sv-SE" sz="2800" baseline="-25000" dirty="0">
                <a:latin typeface="Times New Roman" panose="02020603050405020304" pitchFamily="18" charset="0"/>
                <a:cs typeface="Times New Roman" panose="02020603050405020304" pitchFamily="18" charset="0"/>
              </a:rPr>
              <a:t>6</a:t>
            </a:r>
            <a:r>
              <a:rPr lang="sv-SE" sz="2800" dirty="0">
                <a:latin typeface="Times New Roman" panose="02020603050405020304" pitchFamily="18" charset="0"/>
                <a:cs typeface="Times New Roman" panose="02020603050405020304" pitchFamily="18" charset="0"/>
              </a:rPr>
              <a:t> etan    </a:t>
            </a:r>
            <a:r>
              <a:rPr lang="sv-SE" sz="2800" dirty="0" smtClean="0">
                <a:latin typeface="Times New Roman" panose="02020603050405020304" pitchFamily="18" charset="0"/>
                <a:cs typeface="Times New Roman" panose="02020603050405020304" pitchFamily="18" charset="0"/>
              </a:rPr>
              <a:t>   </a:t>
            </a:r>
            <a:r>
              <a:rPr lang="sv-SE" sz="2800" dirty="0" smtClean="0">
                <a:latin typeface="Times New Roman" panose="02020603050405020304" pitchFamily="18" charset="0"/>
                <a:cs typeface="Times New Roman" panose="02020603050405020304" pitchFamily="18" charset="0"/>
                <a:sym typeface="Wingdings" panose="05000000000000000000" pitchFamily="2" charset="2"/>
              </a:rPr>
              <a:t></a:t>
            </a:r>
            <a:r>
              <a:rPr lang="sv-SE" sz="2800" dirty="0" smtClean="0">
                <a:latin typeface="Times New Roman" panose="02020603050405020304" pitchFamily="18" charset="0"/>
                <a:cs typeface="Times New Roman" panose="02020603050405020304" pitchFamily="18" charset="0"/>
              </a:rPr>
              <a:t>      </a:t>
            </a:r>
            <a:r>
              <a:rPr lang="sv-SE" sz="2800" dirty="0">
                <a:latin typeface="Times New Roman" panose="02020603050405020304" pitchFamily="18" charset="0"/>
                <a:cs typeface="Times New Roman" panose="02020603050405020304" pitchFamily="18" charset="0"/>
              </a:rPr>
              <a:t>C</a:t>
            </a:r>
            <a:r>
              <a:rPr lang="sv-SE" sz="2800" baseline="-25000" dirty="0">
                <a:latin typeface="Times New Roman" panose="02020603050405020304" pitchFamily="18" charset="0"/>
                <a:cs typeface="Times New Roman" panose="02020603050405020304" pitchFamily="18" charset="0"/>
              </a:rPr>
              <a:t>2</a:t>
            </a:r>
            <a:r>
              <a:rPr lang="sv-SE" sz="2800" dirty="0">
                <a:latin typeface="Times New Roman" panose="02020603050405020304" pitchFamily="18" charset="0"/>
                <a:cs typeface="Times New Roman" panose="02020603050405020304" pitchFamily="18" charset="0"/>
              </a:rPr>
              <a:t>H</a:t>
            </a:r>
            <a:r>
              <a:rPr lang="sv-SE" sz="2800" baseline="-25000" dirty="0">
                <a:latin typeface="Times New Roman" panose="02020603050405020304" pitchFamily="18" charset="0"/>
                <a:cs typeface="Times New Roman" panose="02020603050405020304" pitchFamily="18" charset="0"/>
              </a:rPr>
              <a:t>4</a:t>
            </a:r>
            <a:r>
              <a:rPr lang="sv-SE" sz="2800" dirty="0">
                <a:latin typeface="Times New Roman" panose="02020603050405020304" pitchFamily="18" charset="0"/>
                <a:cs typeface="Times New Roman" panose="02020603050405020304" pitchFamily="18" charset="0"/>
              </a:rPr>
              <a:t> etilen hoặc eten</a:t>
            </a:r>
          </a:p>
          <a:p>
            <a:r>
              <a:rPr lang="sv-SE" sz="2800" dirty="0">
                <a:latin typeface="Times New Roman" panose="02020603050405020304" pitchFamily="18" charset="0"/>
                <a:cs typeface="Times New Roman" panose="02020603050405020304" pitchFamily="18" charset="0"/>
              </a:rPr>
              <a:t>C</a:t>
            </a:r>
            <a:r>
              <a:rPr lang="sv-SE" sz="2800" baseline="-25000" dirty="0">
                <a:latin typeface="Times New Roman" panose="02020603050405020304" pitchFamily="18" charset="0"/>
                <a:cs typeface="Times New Roman" panose="02020603050405020304" pitchFamily="18" charset="0"/>
              </a:rPr>
              <a:t>3</a:t>
            </a:r>
            <a:r>
              <a:rPr lang="sv-SE" sz="2800" dirty="0">
                <a:latin typeface="Times New Roman" panose="02020603050405020304" pitchFamily="18" charset="0"/>
                <a:cs typeface="Times New Roman" panose="02020603050405020304" pitchFamily="18" charset="0"/>
              </a:rPr>
              <a:t>H</a:t>
            </a:r>
            <a:r>
              <a:rPr lang="sv-SE" sz="2800" baseline="-25000" dirty="0">
                <a:latin typeface="Times New Roman" panose="02020603050405020304" pitchFamily="18" charset="0"/>
                <a:cs typeface="Times New Roman" panose="02020603050405020304" pitchFamily="18" charset="0"/>
              </a:rPr>
              <a:t>8</a:t>
            </a:r>
            <a:r>
              <a:rPr lang="sv-SE" sz="2800" dirty="0">
                <a:latin typeface="Times New Roman" panose="02020603050405020304" pitchFamily="18" charset="0"/>
                <a:cs typeface="Times New Roman" panose="02020603050405020304" pitchFamily="18" charset="0"/>
              </a:rPr>
              <a:t> propan </a:t>
            </a:r>
            <a:r>
              <a:rPr lang="sv-SE" sz="2800" dirty="0" smtClean="0">
                <a:latin typeface="Times New Roman" panose="02020603050405020304" pitchFamily="18" charset="0"/>
                <a:cs typeface="Times New Roman" panose="02020603050405020304" pitchFamily="18" charset="0"/>
              </a:rPr>
              <a:t> </a:t>
            </a:r>
            <a:r>
              <a:rPr lang="sv-SE" sz="2800" dirty="0" smtClean="0">
                <a:latin typeface="Times New Roman" panose="02020603050405020304" pitchFamily="18" charset="0"/>
                <a:cs typeface="Times New Roman" panose="02020603050405020304" pitchFamily="18" charset="0"/>
                <a:sym typeface="Wingdings" panose="05000000000000000000" pitchFamily="2" charset="2"/>
              </a:rPr>
              <a:t></a:t>
            </a:r>
            <a:r>
              <a:rPr lang="sv-SE" sz="2800" dirty="0" smtClean="0">
                <a:latin typeface="Times New Roman" panose="02020603050405020304" pitchFamily="18" charset="0"/>
                <a:cs typeface="Times New Roman" panose="02020603050405020304" pitchFamily="18" charset="0"/>
              </a:rPr>
              <a:t>      C</a:t>
            </a:r>
            <a:r>
              <a:rPr lang="sv-SE" sz="2800" baseline="-25000" dirty="0" smtClean="0">
                <a:latin typeface="Times New Roman" panose="02020603050405020304" pitchFamily="18" charset="0"/>
                <a:cs typeface="Times New Roman" panose="02020603050405020304" pitchFamily="18" charset="0"/>
              </a:rPr>
              <a:t>3</a:t>
            </a:r>
            <a:r>
              <a:rPr lang="sv-SE" sz="2800" dirty="0" smtClean="0">
                <a:latin typeface="Times New Roman" panose="02020603050405020304" pitchFamily="18" charset="0"/>
                <a:cs typeface="Times New Roman" panose="02020603050405020304" pitchFamily="18" charset="0"/>
              </a:rPr>
              <a:t>H</a:t>
            </a:r>
            <a:r>
              <a:rPr lang="sv-SE" sz="2800" baseline="-25000" dirty="0" smtClean="0">
                <a:latin typeface="Times New Roman" panose="02020603050405020304" pitchFamily="18" charset="0"/>
                <a:cs typeface="Times New Roman" panose="02020603050405020304" pitchFamily="18" charset="0"/>
              </a:rPr>
              <a:t>6</a:t>
            </a:r>
            <a:r>
              <a:rPr lang="sv-SE" sz="2800" dirty="0" smtClean="0">
                <a:latin typeface="Times New Roman" panose="02020603050405020304" pitchFamily="18" charset="0"/>
                <a:cs typeface="Times New Roman" panose="02020603050405020304" pitchFamily="18" charset="0"/>
              </a:rPr>
              <a:t> </a:t>
            </a:r>
            <a:r>
              <a:rPr lang="sv-SE" sz="2800" dirty="0">
                <a:latin typeface="Times New Roman" panose="02020603050405020304" pitchFamily="18" charset="0"/>
                <a:cs typeface="Times New Roman" panose="02020603050405020304" pitchFamily="18" charset="0"/>
              </a:rPr>
              <a:t>propilen hoặc propen</a:t>
            </a:r>
          </a:p>
          <a:p>
            <a:r>
              <a:rPr lang="sv-SE" sz="2800" dirty="0">
                <a:latin typeface="Times New Roman" panose="02020603050405020304" pitchFamily="18" charset="0"/>
                <a:cs typeface="Times New Roman" panose="02020603050405020304" pitchFamily="18" charset="0"/>
              </a:rPr>
              <a:t>C</a:t>
            </a:r>
            <a:r>
              <a:rPr lang="sv-SE" sz="2800" baseline="-25000" dirty="0">
                <a:latin typeface="Times New Roman" panose="02020603050405020304" pitchFamily="18" charset="0"/>
                <a:cs typeface="Times New Roman" panose="02020603050405020304" pitchFamily="18" charset="0"/>
              </a:rPr>
              <a:t>4</a:t>
            </a:r>
            <a:r>
              <a:rPr lang="sv-SE" sz="2800" dirty="0">
                <a:latin typeface="Times New Roman" panose="02020603050405020304" pitchFamily="18" charset="0"/>
                <a:cs typeface="Times New Roman" panose="02020603050405020304" pitchFamily="18" charset="0"/>
              </a:rPr>
              <a:t>H</a:t>
            </a:r>
            <a:r>
              <a:rPr lang="sv-SE" sz="2800" baseline="-25000" dirty="0">
                <a:latin typeface="Times New Roman" panose="02020603050405020304" pitchFamily="18" charset="0"/>
                <a:cs typeface="Times New Roman" panose="02020603050405020304" pitchFamily="18" charset="0"/>
              </a:rPr>
              <a:t>10</a:t>
            </a:r>
            <a:r>
              <a:rPr lang="sv-SE" sz="2800" dirty="0">
                <a:latin typeface="Times New Roman" panose="02020603050405020304" pitchFamily="18" charset="0"/>
                <a:cs typeface="Times New Roman" panose="02020603050405020304" pitchFamily="18" charset="0"/>
              </a:rPr>
              <a:t> butan </a:t>
            </a:r>
            <a:r>
              <a:rPr lang="sv-SE" sz="2800" dirty="0" smtClean="0">
                <a:latin typeface="Times New Roman" panose="02020603050405020304" pitchFamily="18" charset="0"/>
                <a:cs typeface="Times New Roman" panose="02020603050405020304" pitchFamily="18" charset="0"/>
              </a:rPr>
              <a:t>  </a:t>
            </a:r>
            <a:r>
              <a:rPr lang="sv-SE" sz="2800" dirty="0" smtClean="0">
                <a:latin typeface="Times New Roman" panose="02020603050405020304" pitchFamily="18" charset="0"/>
                <a:cs typeface="Times New Roman" panose="02020603050405020304" pitchFamily="18" charset="0"/>
                <a:sym typeface="Wingdings" panose="05000000000000000000" pitchFamily="2" charset="2"/>
              </a:rPr>
              <a:t></a:t>
            </a:r>
            <a:r>
              <a:rPr lang="sv-SE" sz="2800" dirty="0" smtClean="0">
                <a:latin typeface="Times New Roman" panose="02020603050405020304" pitchFamily="18" charset="0"/>
                <a:cs typeface="Times New Roman" panose="02020603050405020304" pitchFamily="18" charset="0"/>
              </a:rPr>
              <a:t>      </a:t>
            </a:r>
            <a:r>
              <a:rPr lang="sv-SE" sz="2800" dirty="0">
                <a:latin typeface="Times New Roman" panose="02020603050405020304" pitchFamily="18" charset="0"/>
                <a:cs typeface="Times New Roman" panose="02020603050405020304" pitchFamily="18" charset="0"/>
              </a:rPr>
              <a:t>C</a:t>
            </a:r>
            <a:r>
              <a:rPr lang="sv-SE" sz="2800" baseline="-25000" dirty="0">
                <a:latin typeface="Times New Roman" panose="02020603050405020304" pitchFamily="18" charset="0"/>
                <a:cs typeface="Times New Roman" panose="02020603050405020304" pitchFamily="18" charset="0"/>
              </a:rPr>
              <a:t>4</a:t>
            </a:r>
            <a:r>
              <a:rPr lang="sv-SE" sz="2800" dirty="0">
                <a:latin typeface="Times New Roman" panose="02020603050405020304" pitchFamily="18" charset="0"/>
                <a:cs typeface="Times New Roman" panose="02020603050405020304" pitchFamily="18" charset="0"/>
              </a:rPr>
              <a:t>H</a:t>
            </a:r>
            <a:r>
              <a:rPr lang="sv-SE" sz="2800" baseline="-25000" dirty="0">
                <a:latin typeface="Times New Roman" panose="02020603050405020304" pitchFamily="18" charset="0"/>
                <a:cs typeface="Times New Roman" panose="02020603050405020304" pitchFamily="18" charset="0"/>
              </a:rPr>
              <a:t>8</a:t>
            </a:r>
            <a:r>
              <a:rPr lang="sv-SE" sz="2800" dirty="0">
                <a:latin typeface="Times New Roman" panose="02020603050405020304" pitchFamily="18" charset="0"/>
                <a:cs typeface="Times New Roman" panose="02020603050405020304" pitchFamily="18" charset="0"/>
              </a:rPr>
              <a:t>  butilen hoặc buten</a:t>
            </a:r>
          </a:p>
        </p:txBody>
      </p:sp>
    </p:spTree>
    <p:extLst>
      <p:ext uri="{BB962C8B-B14F-4D97-AF65-F5344CB8AC3E}">
        <p14:creationId xmlns:p14="http://schemas.microsoft.com/office/powerpoint/2010/main" val="2319253783"/>
      </p:ext>
    </p:extLst>
  </p:cSld>
  <p:clrMapOvr>
    <a:masterClrMapping/>
  </p:clrMapOvr>
  <p:transition advClick="0">
    <p:zo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11833</TotalTime>
  <Words>1432</Words>
  <Application>Microsoft Office PowerPoint</Application>
  <PresentationFormat>On-screen Show (4:3)</PresentationFormat>
  <Paragraphs>284</Paragraphs>
  <Slides>24</Slides>
  <Notes>24</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24</vt:i4>
      </vt:variant>
    </vt:vector>
  </HeadingPairs>
  <TitlesOfParts>
    <vt:vector size="34" baseType="lpstr">
      <vt:lpstr>宋体</vt:lpstr>
      <vt:lpstr>Arial</vt:lpstr>
      <vt:lpstr>Calibri</vt:lpstr>
      <vt:lpstr>Perpetua</vt:lpstr>
      <vt:lpstr>Times New Roman</vt:lpstr>
      <vt:lpstr>Wingdings</vt:lpstr>
      <vt:lpstr>Office Theme</vt:lpstr>
      <vt:lpstr>Default Design</vt:lpstr>
      <vt:lpstr>2_Office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Amway 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lumia nokia</cp:lastModifiedBy>
  <cp:revision>211</cp:revision>
  <dcterms:created xsi:type="dcterms:W3CDTF">2011-10-11T04:02:09Z</dcterms:created>
  <dcterms:modified xsi:type="dcterms:W3CDTF">2019-04-08T13:33:34Z</dcterms:modified>
</cp:coreProperties>
</file>